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25" d="100"/>
          <a:sy n="125" d="100"/>
        </p:scale>
        <p:origin x="228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8E53-97B4-482A-B369-AC742D81427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F8F7-4C4B-4CA1-BFC7-EC2107E7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Pixhawk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 Control Architecture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56555" y="1246551"/>
            <a:ext cx="8777719" cy="4853618"/>
            <a:chOff x="156555" y="979851"/>
            <a:chExt cx="8777719" cy="4853618"/>
          </a:xfrm>
        </p:grpSpPr>
        <p:grpSp>
          <p:nvGrpSpPr>
            <p:cNvPr id="35" name="Group 34"/>
            <p:cNvGrpSpPr/>
            <p:nvPr/>
          </p:nvGrpSpPr>
          <p:grpSpPr>
            <a:xfrm>
              <a:off x="1017738" y="979851"/>
              <a:ext cx="3176758" cy="2241522"/>
              <a:chOff x="161846" y="970691"/>
              <a:chExt cx="3666415" cy="22415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61846" y="970691"/>
                <a:ext cx="3666415" cy="22415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50800">
                  <a:prstClr val="black"/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181608" y="971358"/>
                <a:ext cx="17508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/>
                  <a:t>Position Control</a:t>
                </a:r>
                <a:endParaRPr lang="en-US" sz="1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7840" y="1333849"/>
                <a:ext cx="1557938" cy="180363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25801" y="1333849"/>
                <a:ext cx="1557938" cy="180363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465" y="1836694"/>
                <a:ext cx="1248690" cy="4697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Horizontal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Control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32465" y="2487088"/>
                <a:ext cx="1248690" cy="4697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Vertical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Control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964" y="1409350"/>
                <a:ext cx="1561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Position Control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125801" y="1325175"/>
                <a:ext cx="1557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Position Rate Control</a:t>
                </a:r>
                <a:endParaRPr lang="en-US" sz="14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275922" y="1836694"/>
                <a:ext cx="1226235" cy="4697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Horizontal Rate Control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275922" y="2487088"/>
                <a:ext cx="1226235" cy="4697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Altitude Control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1681155" y="2041321"/>
                <a:ext cx="4446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681155" y="2727121"/>
                <a:ext cx="4446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Right Arrow 39"/>
            <p:cNvSpPr/>
            <p:nvPr/>
          </p:nvSpPr>
          <p:spPr>
            <a:xfrm>
              <a:off x="260059" y="2148070"/>
              <a:ext cx="757678" cy="17644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66742" y="3558806"/>
              <a:ext cx="1368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Current position and velocity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4979" y="2307106"/>
              <a:ext cx="763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X, Y, Z</a:t>
              </a:r>
            </a:p>
            <a:p>
              <a:pPr algn="r"/>
              <a:r>
                <a:rPr lang="en-US" sz="1200" dirty="0" err="1" smtClean="0"/>
                <a:t>V</a:t>
              </a:r>
              <a:r>
                <a:rPr lang="en-US" sz="1200" baseline="-25000" dirty="0" err="1" smtClean="0"/>
                <a:t>x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V</a:t>
              </a:r>
              <a:r>
                <a:rPr lang="en-US" sz="1200" baseline="-25000" dirty="0" err="1" smtClean="0"/>
                <a:t>y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V</a:t>
              </a:r>
              <a:r>
                <a:rPr lang="en-US" sz="1200" baseline="-25000" dirty="0" err="1" smtClean="0"/>
                <a:t>z</a:t>
              </a:r>
              <a:endParaRPr lang="en-US" sz="1200" baseline="-25000" dirty="0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4187932" y="2142062"/>
              <a:ext cx="757678" cy="17644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0017" y="1677483"/>
              <a:ext cx="728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Attitudesetpoint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08230" y="2294541"/>
              <a:ext cx="763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Roll, Pitch, Yaw, Throttle</a:t>
              </a:r>
              <a:endParaRPr lang="en-US" sz="1200" baseline="-250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959343" y="980517"/>
              <a:ext cx="3094087" cy="2769362"/>
              <a:chOff x="4841897" y="980517"/>
              <a:chExt cx="3094087" cy="276936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4841897" y="983814"/>
                <a:ext cx="3094087" cy="2766065"/>
                <a:chOff x="161846" y="1028563"/>
                <a:chExt cx="2819101" cy="218365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61846" y="1028563"/>
                  <a:ext cx="2819101" cy="218365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innerShdw blurRad="50800">
                    <a:prstClr val="black"/>
                  </a:innerShdw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24816" y="1722824"/>
                  <a:ext cx="1235570" cy="784011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650145" y="1333849"/>
                  <a:ext cx="1246724" cy="180363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347579" y="1931495"/>
                  <a:ext cx="990311" cy="46978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Euler Angles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24816" y="1712819"/>
                  <a:ext cx="1235570" cy="24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Attitude Control</a:t>
                  </a:r>
                  <a:endParaRPr lang="en-US" sz="14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650145" y="1325013"/>
                  <a:ext cx="1246724" cy="413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Attitude Rate Control</a:t>
                  </a:r>
                  <a:endParaRPr lang="en-US" sz="1400" dirty="0"/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1738190" y="1703291"/>
                  <a:ext cx="1071461" cy="37667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Roll Rate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1738190" y="2169980"/>
                  <a:ext cx="1071461" cy="37667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Pitch Rate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Arrow Connector 72"/>
              <p:cNvCxnSpPr/>
              <p:nvPr/>
            </p:nvCxnSpPr>
            <p:spPr>
              <a:xfrm>
                <a:off x="6257766" y="2337384"/>
                <a:ext cx="2176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585737" y="3019811"/>
                <a:ext cx="1175976" cy="477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Yaw Rate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630464" y="980517"/>
                <a:ext cx="15290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/>
                  <a:t>Attitude Control</a:t>
                </a:r>
                <a:endParaRPr lang="en-US" sz="1600" dirty="0"/>
              </a:p>
            </p:txBody>
          </p:sp>
        </p:grpSp>
        <p:sp>
          <p:nvSpPr>
            <p:cNvPr id="78" name="Right Arrow 77"/>
            <p:cNvSpPr/>
            <p:nvPr/>
          </p:nvSpPr>
          <p:spPr>
            <a:xfrm>
              <a:off x="8058968" y="2140642"/>
              <a:ext cx="757678" cy="17644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83869" y="1677483"/>
              <a:ext cx="850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Multirotor Mixer</a:t>
              </a:r>
              <a:endParaRPr lang="en-US" sz="1200" dirty="0"/>
            </a:p>
          </p:txBody>
        </p:sp>
        <p:sp>
          <p:nvSpPr>
            <p:cNvPr id="84" name="Right Arrow 83"/>
            <p:cNvSpPr/>
            <p:nvPr/>
          </p:nvSpPr>
          <p:spPr>
            <a:xfrm rot="5400000">
              <a:off x="2332008" y="3715299"/>
              <a:ext cx="1156868" cy="16901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1992" y="1686404"/>
              <a:ext cx="728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Position </a:t>
              </a:r>
              <a:r>
                <a:rPr lang="en-US" sz="1200" dirty="0" err="1" smtClean="0"/>
                <a:t>setpoint</a:t>
              </a:r>
              <a:endParaRPr lang="en-US" sz="1200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502073" y="4381302"/>
              <a:ext cx="3888967" cy="1452167"/>
              <a:chOff x="774919" y="4381302"/>
              <a:chExt cx="3888967" cy="145216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74919" y="4387867"/>
                <a:ext cx="3888967" cy="1445602"/>
                <a:chOff x="1056643" y="4427317"/>
                <a:chExt cx="3888967" cy="1445602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077268" y="4427317"/>
                  <a:ext cx="3868342" cy="77855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innerShdw blurRad="50800">
                    <a:prstClr val="black"/>
                  </a:innerShdw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98" name="Group 97"/>
                <p:cNvGrpSpPr/>
                <p:nvPr/>
              </p:nvGrpSpPr>
              <p:grpSpPr>
                <a:xfrm>
                  <a:off x="1056643" y="5209945"/>
                  <a:ext cx="3888967" cy="662974"/>
                  <a:chOff x="260059" y="4531569"/>
                  <a:chExt cx="3888967" cy="662974"/>
                </a:xfrm>
              </p:grpSpPr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260059" y="4962096"/>
                    <a:ext cx="1081925" cy="23244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Accelerometer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1433942" y="4962096"/>
                    <a:ext cx="470365" cy="23244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GPS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Rounded Rectangle 87"/>
                  <p:cNvSpPr/>
                  <p:nvPr/>
                </p:nvSpPr>
                <p:spPr>
                  <a:xfrm>
                    <a:off x="1996266" y="4962095"/>
                    <a:ext cx="839675" cy="23244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Barometer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2927900" y="4962094"/>
                    <a:ext cx="564584" cy="23244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Sonar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3584442" y="4962093"/>
                    <a:ext cx="564584" cy="23244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Flow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ight Arrow 90"/>
                  <p:cNvSpPr/>
                  <p:nvPr/>
                </p:nvSpPr>
                <p:spPr>
                  <a:xfrm rot="16200000">
                    <a:off x="579019" y="4672744"/>
                    <a:ext cx="426224" cy="143873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ight Arrow 91"/>
                  <p:cNvSpPr/>
                  <p:nvPr/>
                </p:nvSpPr>
                <p:spPr>
                  <a:xfrm rot="16200000">
                    <a:off x="1456012" y="4672744"/>
                    <a:ext cx="426224" cy="143873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ight Arrow 92"/>
                  <p:cNvSpPr/>
                  <p:nvPr/>
                </p:nvSpPr>
                <p:spPr>
                  <a:xfrm rot="16200000">
                    <a:off x="2197595" y="4672744"/>
                    <a:ext cx="426224" cy="143873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ight Arrow 93"/>
                  <p:cNvSpPr/>
                  <p:nvPr/>
                </p:nvSpPr>
                <p:spPr>
                  <a:xfrm rot="16200000">
                    <a:off x="2996271" y="4672744"/>
                    <a:ext cx="426224" cy="143873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ight Arrow 94"/>
                  <p:cNvSpPr/>
                  <p:nvPr/>
                </p:nvSpPr>
                <p:spPr>
                  <a:xfrm rot="16200000">
                    <a:off x="3659536" y="4672744"/>
                    <a:ext cx="426224" cy="143873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1" name="TextBox 100"/>
              <p:cNvSpPr txBox="1"/>
              <p:nvPr/>
            </p:nvSpPr>
            <p:spPr>
              <a:xfrm>
                <a:off x="1950183" y="4381302"/>
                <a:ext cx="17020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/>
                  <a:t>Position Estimator</a:t>
                </a:r>
                <a:endParaRPr lang="en-US" sz="1600" dirty="0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16200000">
              <a:off x="1014864" y="3715299"/>
              <a:ext cx="1156868" cy="16901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5130883" y="4373901"/>
              <a:ext cx="3511532" cy="1459565"/>
              <a:chOff x="774919" y="4373904"/>
              <a:chExt cx="3511532" cy="145956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74919" y="4387867"/>
                <a:ext cx="3511532" cy="1445602"/>
                <a:chOff x="1056643" y="4427317"/>
                <a:chExt cx="3511532" cy="1445602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1077268" y="4427317"/>
                  <a:ext cx="3490907" cy="77855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innerShdw blurRad="50800">
                    <a:prstClr val="black"/>
                  </a:innerShdw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1056643" y="5209945"/>
                  <a:ext cx="3511532" cy="662974"/>
                  <a:chOff x="260059" y="4531569"/>
                  <a:chExt cx="3511532" cy="662974"/>
                </a:xfrm>
              </p:grpSpPr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260059" y="4962096"/>
                    <a:ext cx="1081925" cy="23244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Accelerometer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1436783" y="4962096"/>
                    <a:ext cx="470365" cy="23244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GPS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2001947" y="4962095"/>
                    <a:ext cx="1110260" cy="23244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Magnetometer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ounded Rectangle 114"/>
                  <p:cNvSpPr/>
                  <p:nvPr/>
                </p:nvSpPr>
                <p:spPr>
                  <a:xfrm>
                    <a:off x="3207007" y="4962093"/>
                    <a:ext cx="564584" cy="23244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Flow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Right Arrow 115"/>
                  <p:cNvSpPr/>
                  <p:nvPr/>
                </p:nvSpPr>
                <p:spPr>
                  <a:xfrm rot="16200000">
                    <a:off x="579019" y="4672744"/>
                    <a:ext cx="426224" cy="143873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ight Arrow 116"/>
                  <p:cNvSpPr/>
                  <p:nvPr/>
                </p:nvSpPr>
                <p:spPr>
                  <a:xfrm rot="16200000">
                    <a:off x="1456012" y="4672744"/>
                    <a:ext cx="426224" cy="143873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ight Arrow 117"/>
                  <p:cNvSpPr/>
                  <p:nvPr/>
                </p:nvSpPr>
                <p:spPr>
                  <a:xfrm rot="16200000">
                    <a:off x="2338284" y="4672744"/>
                    <a:ext cx="426224" cy="143873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ight Arrow 119"/>
                  <p:cNvSpPr/>
                  <p:nvPr/>
                </p:nvSpPr>
                <p:spPr>
                  <a:xfrm rot="16200000">
                    <a:off x="3282101" y="4672744"/>
                    <a:ext cx="426224" cy="143873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8" name="TextBox 107"/>
              <p:cNvSpPr txBox="1"/>
              <p:nvPr/>
            </p:nvSpPr>
            <p:spPr>
              <a:xfrm>
                <a:off x="1683743" y="4373904"/>
                <a:ext cx="17140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/>
                  <a:t>Attitude Estimator</a:t>
                </a:r>
                <a:endParaRPr lang="en-US" sz="1600" dirty="0"/>
              </a:p>
            </p:txBody>
          </p:sp>
        </p:grpSp>
        <p:sp>
          <p:nvSpPr>
            <p:cNvPr id="121" name="Right Arrow 120"/>
            <p:cNvSpPr/>
            <p:nvPr/>
          </p:nvSpPr>
          <p:spPr>
            <a:xfrm>
              <a:off x="4390145" y="4402479"/>
              <a:ext cx="757678" cy="17644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ight Arrow 121"/>
            <p:cNvSpPr/>
            <p:nvPr/>
          </p:nvSpPr>
          <p:spPr>
            <a:xfrm rot="10800000">
              <a:off x="4398849" y="4976678"/>
              <a:ext cx="757678" cy="17644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361780" y="4228413"/>
              <a:ext cx="76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Velocity</a:t>
              </a:r>
              <a:endParaRPr lang="en-US" sz="1200" baseline="-25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398848" y="4794364"/>
              <a:ext cx="76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Attitude</a:t>
              </a:r>
              <a:endParaRPr lang="en-US" sz="1200" baseline="-25000" dirty="0"/>
            </a:p>
          </p:txBody>
        </p:sp>
        <p:sp>
          <p:nvSpPr>
            <p:cNvPr id="125" name="Right Arrow 124"/>
            <p:cNvSpPr/>
            <p:nvPr/>
          </p:nvSpPr>
          <p:spPr>
            <a:xfrm rot="16200000">
              <a:off x="5771119" y="3977450"/>
              <a:ext cx="640080" cy="17644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32287" y="3762463"/>
              <a:ext cx="683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Euler rotation matrix</a:t>
              </a:r>
              <a:endParaRPr lang="en-US" sz="1200" dirty="0"/>
            </a:p>
          </p:txBody>
        </p:sp>
        <p:sp>
          <p:nvSpPr>
            <p:cNvPr id="127" name="Right Arrow 126"/>
            <p:cNvSpPr/>
            <p:nvPr/>
          </p:nvSpPr>
          <p:spPr>
            <a:xfrm rot="5400000">
              <a:off x="6900416" y="3979602"/>
              <a:ext cx="640080" cy="17644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283551" y="3854584"/>
              <a:ext cx="776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Velocity estimate</a:t>
              </a:r>
              <a:endParaRPr lang="en-US" sz="12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612969" y="3360210"/>
              <a:ext cx="1083234" cy="30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innerShdw blurRad="50800">
                <a:prstClr val="black"/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Manual RC</a:t>
              </a:r>
            </a:p>
          </p:txBody>
        </p:sp>
        <p:cxnSp>
          <p:nvCxnSpPr>
            <p:cNvPr id="133" name="Elbow Connector 132"/>
            <p:cNvCxnSpPr>
              <a:stCxn id="129" idx="3"/>
              <a:endCxn id="63" idx="2"/>
            </p:cNvCxnSpPr>
            <p:nvPr/>
          </p:nvCxnSpPr>
          <p:spPr>
            <a:xfrm flipV="1">
              <a:off x="4696203" y="2856366"/>
              <a:ext cx="1010298" cy="65767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156555" y="3360210"/>
              <a:ext cx="1083234" cy="30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innerShdw blurRad="50800">
                <a:prstClr val="black"/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Manual RC</a:t>
              </a:r>
            </a:p>
          </p:txBody>
        </p:sp>
        <p:cxnSp>
          <p:nvCxnSpPr>
            <p:cNvPr id="141" name="Elbow Connector 140"/>
            <p:cNvCxnSpPr>
              <a:stCxn id="140" idx="0"/>
            </p:cNvCxnSpPr>
            <p:nvPr/>
          </p:nvCxnSpPr>
          <p:spPr>
            <a:xfrm rot="5400000" flipH="1" flipV="1">
              <a:off x="600717" y="2936783"/>
              <a:ext cx="520882" cy="325973"/>
            </a:xfrm>
            <a:prstGeom prst="bentConnector3">
              <a:avLst>
                <a:gd name="adj1" fmla="val 9973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4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84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Meletyan</dc:creator>
  <cp:lastModifiedBy>Ed Meletyan</cp:lastModifiedBy>
  <cp:revision>22</cp:revision>
  <dcterms:created xsi:type="dcterms:W3CDTF">2015-10-20T03:51:38Z</dcterms:created>
  <dcterms:modified xsi:type="dcterms:W3CDTF">2015-10-20T05:21:59Z</dcterms:modified>
</cp:coreProperties>
</file>