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D840-27F1-40DD-BEF1-1BCF84AEA68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8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8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7427" y="1940011"/>
            <a:ext cx="1717589" cy="803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02229" y="1940011"/>
            <a:ext cx="1717589" cy="803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C(s)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09736" y="2137718"/>
            <a:ext cx="407773" cy="4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4538" y="2137718"/>
            <a:ext cx="407773" cy="4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04637" y="3340443"/>
            <a:ext cx="407773" cy="4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6"/>
            <a:endCxn id="5" idx="1"/>
          </p:cNvCxnSpPr>
          <p:nvPr/>
        </p:nvCxnSpPr>
        <p:spPr>
          <a:xfrm>
            <a:off x="2712311" y="2341605"/>
            <a:ext cx="689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 flipV="1">
            <a:off x="5119818" y="2341605"/>
            <a:ext cx="689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4" idx="1"/>
          </p:cNvCxnSpPr>
          <p:nvPr/>
        </p:nvCxnSpPr>
        <p:spPr>
          <a:xfrm>
            <a:off x="6217509" y="2341605"/>
            <a:ext cx="689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40314" y="208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4" idx="3"/>
          </p:cNvCxnSpPr>
          <p:nvPr/>
        </p:nvCxnSpPr>
        <p:spPr>
          <a:xfrm flipV="1">
            <a:off x="8625016" y="2341604"/>
            <a:ext cx="178760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>
            <a:off x="9508523" y="2341604"/>
            <a:ext cx="1" cy="998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>
            <a:off x="1486931" y="2341604"/>
            <a:ext cx="8176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9939" y="208828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cxnSp>
        <p:nvCxnSpPr>
          <p:cNvPr id="29" name="Elbow Connector 28"/>
          <p:cNvCxnSpPr>
            <a:stCxn id="8" idx="2"/>
            <a:endCxn id="7" idx="4"/>
          </p:cNvCxnSpPr>
          <p:nvPr/>
        </p:nvCxnSpPr>
        <p:spPr>
          <a:xfrm rot="10800000">
            <a:off x="2508425" y="2545492"/>
            <a:ext cx="6796212" cy="9988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6"/>
          </p:cNvCxnSpPr>
          <p:nvPr/>
        </p:nvCxnSpPr>
        <p:spPr>
          <a:xfrm flipH="1">
            <a:off x="9712410" y="3544329"/>
            <a:ext cx="6704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540314" y="3282719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endCxn id="6" idx="0"/>
          </p:cNvCxnSpPr>
          <p:nvPr/>
        </p:nvCxnSpPr>
        <p:spPr>
          <a:xfrm flipH="1">
            <a:off x="6013623" y="1235676"/>
            <a:ext cx="4118" cy="902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81807" y="6383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695036" y="1933831"/>
                <a:ext cx="61709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036" y="1933831"/>
                <a:ext cx="617092" cy="404791"/>
              </a:xfrm>
              <a:prstGeom prst="rect">
                <a:avLst/>
              </a:prstGeom>
              <a:blipFill rotWithShape="0">
                <a:blip r:embed="rId2"/>
                <a:stretch>
                  <a:fillRect t="-7463" r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00418" y="1933830"/>
                <a:ext cx="67704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18" y="1933830"/>
                <a:ext cx="677045" cy="402931"/>
              </a:xfrm>
              <a:prstGeom prst="rect">
                <a:avLst/>
              </a:prstGeom>
              <a:blipFill rotWithShape="0">
                <a:blip r:embed="rId3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63330" y="630195"/>
            <a:ext cx="5053914" cy="32004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34" y="963827"/>
            <a:ext cx="4030340" cy="268386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75401" y="1466720"/>
            <a:ext cx="88792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50948" y="2904611"/>
            <a:ext cx="9123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217244" y="1466721"/>
            <a:ext cx="9144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17244" y="2966008"/>
            <a:ext cx="9144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8714" y="890601"/>
                <a:ext cx="38311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4" y="890601"/>
                <a:ext cx="383118" cy="4831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33034" y="2328491"/>
                <a:ext cx="469680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34" y="2328491"/>
                <a:ext cx="469680" cy="483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192705" y="890601"/>
                <a:ext cx="2415277" cy="121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𝑖𝑛𝑒𝑟𝑡𝑖𝑎𝑙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705" y="890601"/>
                <a:ext cx="2415277" cy="12106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192705" y="2256923"/>
                <a:ext cx="2161809" cy="1497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705" y="2256923"/>
                <a:ext cx="2161809" cy="14972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824452" y="1002611"/>
            <a:ext cx="1325200" cy="945900"/>
            <a:chOff x="148276" y="445529"/>
            <a:chExt cx="1325200" cy="945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48276" y="445529"/>
                  <a:ext cx="1154227" cy="9459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Thrust,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dirty="0" smtClean="0"/>
                </a:p>
                <a:p>
                  <a:r>
                    <a:rPr lang="en-US" dirty="0" smtClean="0"/>
                    <a:t>Drag,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endParaRPr lang="en-US" dirty="0" smtClean="0"/>
                </a:p>
                <a:p>
                  <a:r>
                    <a:rPr lang="en-US" dirty="0" smtClean="0"/>
                    <a:t>Gravity,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76" y="445529"/>
                  <a:ext cx="1154227" cy="9459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11" t="-3205" b="-7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ight Brace 56"/>
            <p:cNvSpPr/>
            <p:nvPr/>
          </p:nvSpPr>
          <p:spPr>
            <a:xfrm>
              <a:off x="1295756" y="445529"/>
              <a:ext cx="177720" cy="928218"/>
            </a:xfrm>
            <a:prstGeom prst="rightBrace">
              <a:avLst>
                <a:gd name="adj1" fmla="val 5001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48202" y="2440502"/>
            <a:ext cx="1399334" cy="928218"/>
            <a:chOff x="74142" y="445529"/>
            <a:chExt cx="1399334" cy="928218"/>
          </a:xfrm>
        </p:grpSpPr>
        <p:sp>
          <p:nvSpPr>
            <p:cNvPr id="60" name="TextBox 59"/>
            <p:cNvSpPr txBox="1"/>
            <p:nvPr/>
          </p:nvSpPr>
          <p:spPr>
            <a:xfrm>
              <a:off x="74142" y="445529"/>
              <a:ext cx="13524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Roll Torque</a:t>
              </a:r>
            </a:p>
            <a:p>
              <a:r>
                <a:rPr lang="en-US" dirty="0" smtClean="0"/>
                <a:t>Pitch Torque</a:t>
              </a:r>
            </a:p>
            <a:p>
              <a:r>
                <a:rPr lang="en-US" dirty="0" smtClean="0"/>
                <a:t>Yaw Torque</a:t>
              </a:r>
              <a:endParaRPr lang="en-US" dirty="0"/>
            </a:p>
          </p:txBody>
        </p:sp>
        <p:sp>
          <p:nvSpPr>
            <p:cNvPr id="61" name="Right Brace 60"/>
            <p:cNvSpPr/>
            <p:nvPr/>
          </p:nvSpPr>
          <p:spPr>
            <a:xfrm>
              <a:off x="1295756" y="445529"/>
              <a:ext cx="177720" cy="928218"/>
            </a:xfrm>
            <a:prstGeom prst="rightBrace">
              <a:avLst>
                <a:gd name="adj1" fmla="val 5001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24452" y="4422228"/>
            <a:ext cx="6163878" cy="1760675"/>
            <a:chOff x="454987" y="4202205"/>
            <a:chExt cx="6163878" cy="1760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84079" y="4670527"/>
                  <a:ext cx="1875513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79" y="4670527"/>
                  <a:ext cx="1875513" cy="6707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54987" y="5166590"/>
                  <a:ext cx="1341073" cy="4058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87" y="5166590"/>
                  <a:ext cx="1341073" cy="4058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525534" y="5570978"/>
                  <a:ext cx="1062214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34" y="5570978"/>
                  <a:ext cx="1062214" cy="39190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9540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378273" y="4670527"/>
                  <a:ext cx="2021644" cy="3113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273" y="4670527"/>
                  <a:ext cx="2021644" cy="31130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08" r="-423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382302" y="5144408"/>
                  <a:ext cx="2002151" cy="2821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302" y="5144408"/>
                  <a:ext cx="2002151" cy="28212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16" t="-2174" r="-395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24053" y="5587200"/>
                  <a:ext cx="3294812" cy="311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053" y="5587200"/>
                  <a:ext cx="3294812" cy="31162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741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584079" y="4202205"/>
              <a:ext cx="891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Forces</a:t>
              </a:r>
              <a:endParaRPr lang="en-US" u="sng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01237" y="4202205"/>
              <a:ext cx="121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Moments</a:t>
              </a:r>
              <a:endParaRPr lang="en-US" u="sng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885106" y="4600600"/>
            <a:ext cx="2102325" cy="1973199"/>
            <a:chOff x="7894291" y="4202205"/>
            <a:chExt cx="2102325" cy="1973199"/>
          </a:xfrm>
        </p:grpSpPr>
        <p:sp>
          <p:nvSpPr>
            <p:cNvPr id="71" name="TextBox 70"/>
            <p:cNvSpPr txBox="1"/>
            <p:nvPr/>
          </p:nvSpPr>
          <p:spPr>
            <a:xfrm>
              <a:off x="7894291" y="4202205"/>
              <a:ext cx="2102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Assuming body and propeller gyroscopic moments are small</a:t>
              </a:r>
              <a:endParaRPr lang="en-US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94291" y="5156229"/>
              <a:ext cx="1028700" cy="1019175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15"/>
            <a:srcRect t="32256"/>
            <a:stretch/>
          </p:blipFill>
          <p:spPr>
            <a:xfrm>
              <a:off x="9192705" y="5188466"/>
              <a:ext cx="685800" cy="574285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25965" y="5749772"/>
              <a:ext cx="466725" cy="257175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7894291" y="4202205"/>
              <a:ext cx="2102325" cy="1973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52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1447" y="836024"/>
            <a:ext cx="12030063" cy="3723620"/>
            <a:chOff x="-205692" y="836024"/>
            <a:chExt cx="12030063" cy="3723620"/>
          </a:xfrm>
        </p:grpSpPr>
        <p:grpSp>
          <p:nvGrpSpPr>
            <p:cNvPr id="59" name="Group 58"/>
            <p:cNvGrpSpPr/>
            <p:nvPr/>
          </p:nvGrpSpPr>
          <p:grpSpPr>
            <a:xfrm>
              <a:off x="-205692" y="836024"/>
              <a:ext cx="12030063" cy="3723620"/>
              <a:chOff x="-205692" y="836024"/>
              <a:chExt cx="12030063" cy="372362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-205692" y="836024"/>
                <a:ext cx="11153778" cy="3723620"/>
                <a:chOff x="325649" y="106975"/>
                <a:chExt cx="11153778" cy="372362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6325468" y="106975"/>
                  <a:ext cx="7344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C(s)</a:t>
                  </a:r>
                  <a:endParaRPr lang="en-US" sz="2800" dirty="0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25649" y="630195"/>
                  <a:ext cx="11153778" cy="3200400"/>
                  <a:chOff x="325649" y="630195"/>
                  <a:chExt cx="11153778" cy="32004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2075936" y="630195"/>
                    <a:ext cx="9403491" cy="32004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389756" y="902044"/>
                    <a:ext cx="2386411" cy="265670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Control System</a:t>
                    </a:r>
                    <a:endParaRPr lang="en-US" b="1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724728" y="902044"/>
                    <a:ext cx="2557391" cy="265670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Rotor Dynamics</a:t>
                    </a:r>
                    <a:endParaRPr lang="en-US" b="1" dirty="0"/>
                  </a:p>
                </p:txBody>
              </p: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4776167" y="1272058"/>
                    <a:ext cx="94856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747745" y="857536"/>
                    <a:ext cx="1005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Voltage1</a:t>
                    </a:r>
                    <a:endParaRPr lang="en-US" dirty="0"/>
                  </a:p>
                </p:txBody>
              </p: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1929101" y="1898251"/>
                    <a:ext cx="4606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1929101" y="2569634"/>
                    <a:ext cx="44869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929101" y="1226868"/>
                    <a:ext cx="44869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1929101" y="3241018"/>
                    <a:ext cx="44869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5649" y="1042202"/>
                    <a:ext cx="846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Roll ref</a:t>
                    </a:r>
                    <a:endParaRPr lang="en-US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25649" y="1713585"/>
                    <a:ext cx="9638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Pitch ref</a:t>
                    </a:r>
                    <a:endParaRPr lang="en-US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25649" y="2384968"/>
                    <a:ext cx="869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Yaw ref</a:t>
                    </a:r>
                    <a:endParaRPr lang="en-US" dirty="0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5649" y="3056352"/>
                    <a:ext cx="12498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Throttle ref</a:t>
                    </a:r>
                    <a:endParaRPr lang="en-US" dirty="0"/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8294085" y="1898251"/>
                    <a:ext cx="59152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8282120" y="2569634"/>
                    <a:ext cx="60348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8282120" y="1226868"/>
                    <a:ext cx="60348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8282120" y="3241018"/>
                    <a:ext cx="60348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7960492" y="1042202"/>
                        <a:ext cx="32162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492" y="1042202"/>
                        <a:ext cx="321627" cy="27699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11321" r="-7547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7960493" y="2431134"/>
                        <a:ext cx="3269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493" y="2431134"/>
                        <a:ext cx="326949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11111" r="-7407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7960493" y="1759751"/>
                        <a:ext cx="3269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493" y="1759751"/>
                        <a:ext cx="326949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1111" r="-7407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7953972" y="3102518"/>
                        <a:ext cx="3179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53972" y="3102518"/>
                        <a:ext cx="31790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9615" r="-9615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8354265" y="1631092"/>
                    <a:ext cx="2316117" cy="265670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4265" y="1631092"/>
                    <a:ext cx="2316117" cy="265670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/>
              <p:cNvCxnSpPr/>
              <p:nvPr/>
            </p:nvCxnSpPr>
            <p:spPr>
              <a:xfrm>
                <a:off x="10670382" y="2421470"/>
                <a:ext cx="60348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10670382" y="3298683"/>
                <a:ext cx="60348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1354691" y="2179897"/>
                    <a:ext cx="38311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54691" y="2179897"/>
                    <a:ext cx="383118" cy="48314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1354691" y="3057109"/>
                    <a:ext cx="469680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54691" y="3057109"/>
                    <a:ext cx="469680" cy="48314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4256128" y="2646688"/>
              <a:ext cx="9372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227921" y="2232166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Voltage2</a:t>
              </a:r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4246037" y="3315330"/>
              <a:ext cx="947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217830" y="290080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Voltage3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251946" y="3969346"/>
              <a:ext cx="941441" cy="7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23739" y="355482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76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Rotor Dynamics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73750" y="647119"/>
            <a:ext cx="5027219" cy="2063577"/>
            <a:chOff x="1358311" y="1445741"/>
            <a:chExt cx="5324902" cy="2185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434280" y="1445741"/>
                  <a:ext cx="852616" cy="3583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280" y="1445741"/>
                  <a:ext cx="852616" cy="35834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624647" y="1445741"/>
                  <a:ext cx="852616" cy="3583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47" y="1445741"/>
                  <a:ext cx="852616" cy="35834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4477263" y="234778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8778" y="2038863"/>
              <a:ext cx="675502" cy="1532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Elbow Connector 9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2058430" y="1663014"/>
              <a:ext cx="413949" cy="337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>
              <a:off x="3286896" y="1624914"/>
              <a:ext cx="337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3"/>
              <a:endCxn id="7" idx="0"/>
            </p:cNvCxnSpPr>
            <p:nvPr/>
          </p:nvCxnSpPr>
          <p:spPr>
            <a:xfrm>
              <a:off x="4477263" y="1624914"/>
              <a:ext cx="457200" cy="7228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7" idx="4"/>
              <a:endCxn id="8" idx="2"/>
            </p:cNvCxnSpPr>
            <p:nvPr/>
          </p:nvCxnSpPr>
          <p:spPr>
            <a:xfrm rot="5400000">
              <a:off x="3361037" y="1997673"/>
              <a:ext cx="308919" cy="2837934"/>
            </a:xfrm>
            <a:prstGeom prst="bentConnector3">
              <a:avLst>
                <a:gd name="adj1" fmla="val 2260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83959" y="19863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8311" y="326218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--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286895" y="2660070"/>
                  <a:ext cx="842346" cy="289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895" y="2660070"/>
                  <a:ext cx="842346" cy="28982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870" t="-11111" r="-1603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rved Right Arrow 33"/>
            <p:cNvSpPr/>
            <p:nvPr/>
          </p:nvSpPr>
          <p:spPr>
            <a:xfrm rot="10800000">
              <a:off x="5401933" y="2298634"/>
              <a:ext cx="255427" cy="963545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09705" y="2635495"/>
                  <a:ext cx="8735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05" y="2635495"/>
                  <a:ext cx="8735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r="-3704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13460" y="3566519"/>
            <a:ext cx="11499040" cy="1685245"/>
            <a:chOff x="313460" y="3126135"/>
            <a:chExt cx="11499040" cy="168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5801" y="3439257"/>
                  <a:ext cx="2244909" cy="3864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1" y="3439257"/>
                  <a:ext cx="2244909" cy="3864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76" t="-14063" b="-26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13460" y="3969988"/>
                  <a:ext cx="3399649" cy="701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460" y="3969988"/>
                  <a:ext cx="3399649" cy="70121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ight Arrow 41"/>
                <p:cNvSpPr/>
                <p:nvPr/>
              </p:nvSpPr>
              <p:spPr>
                <a:xfrm>
                  <a:off x="3873750" y="3825709"/>
                  <a:ext cx="1001260" cy="370090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ight Arrow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50" y="3825709"/>
                  <a:ext cx="1001260" cy="370090"/>
                </a:xfrm>
                <a:prstGeom prst="rightArrow">
                  <a:avLst/>
                </a:prstGeom>
                <a:blipFill rotWithShape="0">
                  <a:blip r:embed="rId8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024229" y="3439257"/>
                  <a:ext cx="28956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229" y="3439257"/>
                  <a:ext cx="28956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7" b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024229" y="4088032"/>
                  <a:ext cx="36274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229" y="4088032"/>
                  <a:ext cx="362746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3" r="-67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ight Arrow 44"/>
            <p:cNvSpPr/>
            <p:nvPr/>
          </p:nvSpPr>
          <p:spPr>
            <a:xfrm>
              <a:off x="8743906" y="3825709"/>
              <a:ext cx="1001260" cy="37009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036757" y="3126135"/>
                  <a:ext cx="1775743" cy="7251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𝕍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757" y="3126135"/>
                  <a:ext cx="1775743" cy="7251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10036757" y="4135682"/>
                  <a:ext cx="1441870" cy="6756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𝕍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757" y="4135682"/>
                  <a:ext cx="1441870" cy="67569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8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81966" y="92041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91232" y="182776"/>
            <a:ext cx="11695968" cy="2646410"/>
            <a:chOff x="191232" y="474706"/>
            <a:chExt cx="11695968" cy="2646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Isosceles Triangle 48"/>
                <p:cNvSpPr/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Isosceles Tri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2858491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33" idx="6"/>
              <a:endCxn id="54" idx="3"/>
            </p:cNvCxnSpPr>
            <p:nvPr/>
          </p:nvCxnSpPr>
          <p:spPr>
            <a:xfrm>
              <a:off x="3266264" y="1797909"/>
              <a:ext cx="1154670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88160" y="1372505"/>
                  <a:ext cx="688201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60" y="1372505"/>
                  <a:ext cx="688201" cy="3821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Isosceles Triangle 49"/>
                <p:cNvSpPr/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Isosceles Tri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Isosceles Triangle 53"/>
                <p:cNvSpPr/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Isosceles Tri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Elbow Connector 56"/>
            <p:cNvCxnSpPr>
              <a:stCxn id="52" idx="1"/>
              <a:endCxn id="53" idx="1"/>
            </p:cNvCxnSpPr>
            <p:nvPr/>
          </p:nvCxnSpPr>
          <p:spPr>
            <a:xfrm rot="10800000" flipV="1">
              <a:off x="3855179" y="876300"/>
              <a:ext cx="12700" cy="1843220"/>
            </a:xfrm>
            <a:prstGeom prst="bentConnector3">
              <a:avLst>
                <a:gd name="adj1" fmla="val 3356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49" idx="3"/>
            </p:cNvCxnSpPr>
            <p:nvPr/>
          </p:nvCxnSpPr>
          <p:spPr>
            <a:xfrm>
              <a:off x="4593277" y="876300"/>
              <a:ext cx="420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3" idx="3"/>
              <a:endCxn id="50" idx="3"/>
            </p:cNvCxnSpPr>
            <p:nvPr/>
          </p:nvCxnSpPr>
          <p:spPr>
            <a:xfrm>
              <a:off x="4593277" y="2719520"/>
              <a:ext cx="420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158938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54" idx="0"/>
              <a:endCxn id="64" idx="2"/>
            </p:cNvCxnSpPr>
            <p:nvPr/>
          </p:nvCxnSpPr>
          <p:spPr>
            <a:xfrm flipV="1">
              <a:off x="5113339" y="1797909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49" idx="0"/>
              <a:endCxn id="64" idx="0"/>
            </p:cNvCxnSpPr>
            <p:nvPr/>
          </p:nvCxnSpPr>
          <p:spPr>
            <a:xfrm>
              <a:off x="5705814" y="876301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50" idx="0"/>
              <a:endCxn id="64" idx="4"/>
            </p:cNvCxnSpPr>
            <p:nvPr/>
          </p:nvCxnSpPr>
          <p:spPr>
            <a:xfrm flipV="1">
              <a:off x="5705815" y="2001795"/>
              <a:ext cx="657010" cy="7177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4" idx="6"/>
              <a:endCxn id="173" idx="1"/>
            </p:cNvCxnSpPr>
            <p:nvPr/>
          </p:nvCxnSpPr>
          <p:spPr>
            <a:xfrm flipV="1">
              <a:off x="6566711" y="1797908"/>
              <a:ext cx="42484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0406559" y="1420284"/>
                  <a:ext cx="39959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59" y="1420284"/>
                  <a:ext cx="399597" cy="3821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515"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Oval 150"/>
            <p:cNvSpPr/>
            <p:nvPr/>
          </p:nvSpPr>
          <p:spPr>
            <a:xfrm>
              <a:off x="877950" y="1594025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>
              <a:endCxn id="151" idx="2"/>
            </p:cNvCxnSpPr>
            <p:nvPr/>
          </p:nvCxnSpPr>
          <p:spPr>
            <a:xfrm>
              <a:off x="191232" y="1797907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07619" y="1367008"/>
                  <a:ext cx="688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19" y="1367008"/>
                  <a:ext cx="6882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Isosceles Triangle 163"/>
                <p:cNvSpPr/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Isosceles Tri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/>
            <p:cNvCxnSpPr>
              <a:stCxn id="151" idx="6"/>
              <a:endCxn id="164" idx="3"/>
            </p:cNvCxnSpPr>
            <p:nvPr/>
          </p:nvCxnSpPr>
          <p:spPr>
            <a:xfrm flipV="1">
              <a:off x="1285723" y="1797908"/>
              <a:ext cx="358852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64" idx="0"/>
              <a:endCxn id="33" idx="2"/>
            </p:cNvCxnSpPr>
            <p:nvPr/>
          </p:nvCxnSpPr>
          <p:spPr>
            <a:xfrm>
              <a:off x="2336980" y="1797908"/>
              <a:ext cx="5215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595578" y="1461052"/>
              <a:ext cx="34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>
              <a:stCxn id="173" idx="3"/>
              <a:endCxn id="192" idx="1"/>
            </p:cNvCxnSpPr>
            <p:nvPr/>
          </p:nvCxnSpPr>
          <p:spPr>
            <a:xfrm>
              <a:off x="7996873" y="1797908"/>
              <a:ext cx="628731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8625604" y="1399919"/>
                  <a:ext cx="926447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604" y="1399919"/>
                  <a:ext cx="926447" cy="8031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Straight Arrow Connector 197"/>
            <p:cNvCxnSpPr>
              <a:stCxn id="192" idx="3"/>
              <a:endCxn id="203" idx="1"/>
            </p:cNvCxnSpPr>
            <p:nvPr/>
          </p:nvCxnSpPr>
          <p:spPr>
            <a:xfrm>
              <a:off x="9552051" y="1801515"/>
              <a:ext cx="430746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9508527" y="1409356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527" y="1409356"/>
                  <a:ext cx="51289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/>
            <p:cNvCxnSpPr/>
            <p:nvPr/>
          </p:nvCxnSpPr>
          <p:spPr>
            <a:xfrm flipV="1">
              <a:off x="10425623" y="1797907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11274280" y="1410043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280" y="1410043"/>
                  <a:ext cx="39959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11233530" y="1794817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Elbow Connector 220"/>
            <p:cNvCxnSpPr>
              <a:stCxn id="211" idx="2"/>
              <a:endCxn id="151" idx="4"/>
            </p:cNvCxnSpPr>
            <p:nvPr/>
          </p:nvCxnSpPr>
          <p:spPr>
            <a:xfrm rot="5400000">
              <a:off x="6166747" y="-3305535"/>
              <a:ext cx="222423" cy="10392242"/>
            </a:xfrm>
            <a:prstGeom prst="bentConnector3">
              <a:avLst>
                <a:gd name="adj1" fmla="val 74721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/>
            <p:cNvCxnSpPr>
              <a:stCxn id="92" idx="2"/>
              <a:endCxn id="33" idx="4"/>
            </p:cNvCxnSpPr>
            <p:nvPr/>
          </p:nvCxnSpPr>
          <p:spPr>
            <a:xfrm rot="5400000">
              <a:off x="6734691" y="-1869873"/>
              <a:ext cx="199355" cy="7543980"/>
            </a:xfrm>
            <a:prstGeom prst="bentConnector3">
              <a:avLst>
                <a:gd name="adj1" fmla="val 71053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186335" y="3559160"/>
            <a:ext cx="11695968" cy="2646410"/>
            <a:chOff x="191232" y="474706"/>
            <a:chExt cx="11695968" cy="2646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Isosceles Triangle 230"/>
                <p:cNvSpPr/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Isosceles Tri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Oval 231"/>
            <p:cNvSpPr/>
            <p:nvPr/>
          </p:nvSpPr>
          <p:spPr>
            <a:xfrm>
              <a:off x="2858491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stCxn id="232" idx="6"/>
              <a:endCxn id="238" idx="3"/>
            </p:cNvCxnSpPr>
            <p:nvPr/>
          </p:nvCxnSpPr>
          <p:spPr>
            <a:xfrm>
              <a:off x="3266264" y="1797909"/>
              <a:ext cx="1154670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/>
                <p:cNvSpPr txBox="1"/>
                <p:nvPr/>
              </p:nvSpPr>
              <p:spPr>
                <a:xfrm>
                  <a:off x="2188160" y="1372505"/>
                  <a:ext cx="65280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4" name="TextBox 2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60" y="1372505"/>
                  <a:ext cx="652807" cy="38215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Isosceles Tri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Isosceles Triangle 237"/>
                <p:cNvSpPr/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Isosceles Tri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Elbow Connector 238"/>
            <p:cNvCxnSpPr>
              <a:stCxn id="236" idx="1"/>
              <a:endCxn id="237" idx="1"/>
            </p:cNvCxnSpPr>
            <p:nvPr/>
          </p:nvCxnSpPr>
          <p:spPr>
            <a:xfrm rot="10800000" flipV="1">
              <a:off x="3855179" y="876300"/>
              <a:ext cx="12700" cy="1843220"/>
            </a:xfrm>
            <a:prstGeom prst="bentConnector3">
              <a:avLst>
                <a:gd name="adj1" fmla="val 3356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6" idx="3"/>
              <a:endCxn id="231" idx="3"/>
            </p:cNvCxnSpPr>
            <p:nvPr/>
          </p:nvCxnSpPr>
          <p:spPr>
            <a:xfrm>
              <a:off x="4593277" y="876300"/>
              <a:ext cx="420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237" idx="3"/>
              <a:endCxn id="235" idx="3"/>
            </p:cNvCxnSpPr>
            <p:nvPr/>
          </p:nvCxnSpPr>
          <p:spPr>
            <a:xfrm>
              <a:off x="4593277" y="2719520"/>
              <a:ext cx="420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6158938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>
              <a:stCxn id="238" idx="0"/>
              <a:endCxn id="242" idx="2"/>
            </p:cNvCxnSpPr>
            <p:nvPr/>
          </p:nvCxnSpPr>
          <p:spPr>
            <a:xfrm flipV="1">
              <a:off x="5113339" y="1797909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231" idx="0"/>
              <a:endCxn id="242" idx="0"/>
            </p:cNvCxnSpPr>
            <p:nvPr/>
          </p:nvCxnSpPr>
          <p:spPr>
            <a:xfrm>
              <a:off x="5705814" y="876301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Elbow Connector 244"/>
            <p:cNvCxnSpPr>
              <a:stCxn id="235" idx="0"/>
              <a:endCxn id="242" idx="4"/>
            </p:cNvCxnSpPr>
            <p:nvPr/>
          </p:nvCxnSpPr>
          <p:spPr>
            <a:xfrm flipV="1">
              <a:off x="5705815" y="2001795"/>
              <a:ext cx="657010" cy="7177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>
              <a:stCxn id="242" idx="6"/>
              <a:endCxn id="255" idx="1"/>
            </p:cNvCxnSpPr>
            <p:nvPr/>
          </p:nvCxnSpPr>
          <p:spPr>
            <a:xfrm flipV="1">
              <a:off x="6566711" y="1797908"/>
              <a:ext cx="42484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10406559" y="1420284"/>
                  <a:ext cx="374141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59" y="1420284"/>
                  <a:ext cx="374141" cy="3821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Oval 247"/>
            <p:cNvSpPr/>
            <p:nvPr/>
          </p:nvSpPr>
          <p:spPr>
            <a:xfrm>
              <a:off x="877950" y="1594025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Arrow Connector 248"/>
            <p:cNvCxnSpPr>
              <a:endCxn id="248" idx="2"/>
            </p:cNvCxnSpPr>
            <p:nvPr/>
          </p:nvCxnSpPr>
          <p:spPr>
            <a:xfrm>
              <a:off x="191232" y="1797907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207619" y="1367008"/>
                  <a:ext cx="6528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19" y="1367008"/>
                  <a:ext cx="652807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Isosceles Triangle 250"/>
                <p:cNvSpPr/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51" name="Isosceles Triangle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2" name="Straight Arrow Connector 251"/>
            <p:cNvCxnSpPr>
              <a:stCxn id="248" idx="6"/>
              <a:endCxn id="251" idx="3"/>
            </p:cNvCxnSpPr>
            <p:nvPr/>
          </p:nvCxnSpPr>
          <p:spPr>
            <a:xfrm flipV="1">
              <a:off x="1285723" y="1797908"/>
              <a:ext cx="358852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51" idx="0"/>
              <a:endCxn id="232" idx="2"/>
            </p:cNvCxnSpPr>
            <p:nvPr/>
          </p:nvCxnSpPr>
          <p:spPr>
            <a:xfrm>
              <a:off x="2336980" y="1797908"/>
              <a:ext cx="5215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6595578" y="1461052"/>
              <a:ext cx="34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Straight Arrow Connector 255"/>
            <p:cNvCxnSpPr>
              <a:stCxn id="255" idx="3"/>
              <a:endCxn id="257" idx="1"/>
            </p:cNvCxnSpPr>
            <p:nvPr/>
          </p:nvCxnSpPr>
          <p:spPr>
            <a:xfrm>
              <a:off x="7996873" y="1797908"/>
              <a:ext cx="628732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8625605" y="1399919"/>
                  <a:ext cx="931344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605" y="1399919"/>
                  <a:ext cx="931344" cy="803191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/>
                <p:cNvSpPr txBox="1"/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8" name="TextBox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/>
            <p:cNvCxnSpPr>
              <a:stCxn id="257" idx="3"/>
              <a:endCxn id="261" idx="1"/>
            </p:cNvCxnSpPr>
            <p:nvPr/>
          </p:nvCxnSpPr>
          <p:spPr>
            <a:xfrm>
              <a:off x="9556949" y="1801515"/>
              <a:ext cx="425848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9497259" y="1409356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259" y="1409356"/>
                  <a:ext cx="51289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/>
                <p:cNvSpPr/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1" name="Rectangle 2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Arrow Connector 261"/>
            <p:cNvCxnSpPr/>
            <p:nvPr/>
          </p:nvCxnSpPr>
          <p:spPr>
            <a:xfrm flipV="1">
              <a:off x="10425623" y="1797907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11274280" y="1410043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280" y="1410043"/>
                  <a:ext cx="374141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/>
            <p:cNvCxnSpPr/>
            <p:nvPr/>
          </p:nvCxnSpPr>
          <p:spPr>
            <a:xfrm>
              <a:off x="11233530" y="1794817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Elbow Connector 265"/>
            <p:cNvCxnSpPr>
              <a:stCxn id="263" idx="2"/>
              <a:endCxn id="248" idx="4"/>
            </p:cNvCxnSpPr>
            <p:nvPr/>
          </p:nvCxnSpPr>
          <p:spPr>
            <a:xfrm rot="5400000">
              <a:off x="6160383" y="-3299171"/>
              <a:ext cx="222423" cy="10379514"/>
            </a:xfrm>
            <a:prstGeom prst="bentConnector3">
              <a:avLst>
                <a:gd name="adj1" fmla="val 74721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247" idx="2"/>
              <a:endCxn id="232" idx="4"/>
            </p:cNvCxnSpPr>
            <p:nvPr/>
          </p:nvCxnSpPr>
          <p:spPr>
            <a:xfrm rot="5400000">
              <a:off x="6728327" y="-1863509"/>
              <a:ext cx="199355" cy="7531252"/>
            </a:xfrm>
            <a:prstGeom prst="bentConnector3">
              <a:avLst>
                <a:gd name="adj1" fmla="val 70434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32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Altitude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999534" y="1752084"/>
            <a:ext cx="7983263" cy="2646410"/>
            <a:chOff x="1999534" y="182776"/>
            <a:chExt cx="7983263" cy="2646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Isosceles Triangle 26"/>
                <p:cNvSpPr/>
                <p:nvPr/>
              </p:nvSpPr>
              <p:spPr>
                <a:xfrm rot="5400000">
                  <a:off x="4958016" y="23816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Isosceles Tri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6" y="238168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Isosceles Triangle 38"/>
                <p:cNvSpPr/>
                <p:nvPr/>
              </p:nvSpPr>
              <p:spPr>
                <a:xfrm rot="5400000">
                  <a:off x="4958017" y="208138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Isosceles Tri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7" y="2081388"/>
                  <a:ext cx="803190" cy="692405"/>
                </a:xfrm>
                <a:prstGeom prst="triangl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855179" y="28803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88033"/>
                  <a:ext cx="738098" cy="5926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55179" y="213125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131253"/>
                  <a:ext cx="738098" cy="5926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Isosceles Triangle 47"/>
                <p:cNvSpPr/>
                <p:nvPr/>
              </p:nvSpPr>
              <p:spPr>
                <a:xfrm rot="5400000">
                  <a:off x="4365541" y="1159780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Isosceles Tri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65541" y="1159780"/>
                  <a:ext cx="803190" cy="692405"/>
                </a:xfrm>
                <a:prstGeom prst="triangl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Elbow Connector 48"/>
            <p:cNvCxnSpPr>
              <a:stCxn id="40" idx="1"/>
              <a:endCxn id="41" idx="1"/>
            </p:cNvCxnSpPr>
            <p:nvPr/>
          </p:nvCxnSpPr>
          <p:spPr>
            <a:xfrm rot="10800000" flipV="1">
              <a:off x="3855179" y="584370"/>
              <a:ext cx="12700" cy="1843220"/>
            </a:xfrm>
            <a:prstGeom prst="bentConnector3">
              <a:avLst>
                <a:gd name="adj1" fmla="val 3356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0" idx="3"/>
              <a:endCxn id="27" idx="3"/>
            </p:cNvCxnSpPr>
            <p:nvPr/>
          </p:nvCxnSpPr>
          <p:spPr>
            <a:xfrm>
              <a:off x="4593277" y="584370"/>
              <a:ext cx="420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1" idx="3"/>
              <a:endCxn id="39" idx="3"/>
            </p:cNvCxnSpPr>
            <p:nvPr/>
          </p:nvCxnSpPr>
          <p:spPr>
            <a:xfrm>
              <a:off x="4593277" y="2427590"/>
              <a:ext cx="420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158938" y="130209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48" idx="0"/>
              <a:endCxn id="53" idx="2"/>
            </p:cNvCxnSpPr>
            <p:nvPr/>
          </p:nvCxnSpPr>
          <p:spPr>
            <a:xfrm flipV="1">
              <a:off x="5113339" y="1505979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7" idx="0"/>
              <a:endCxn id="53" idx="0"/>
            </p:cNvCxnSpPr>
            <p:nvPr/>
          </p:nvCxnSpPr>
          <p:spPr>
            <a:xfrm>
              <a:off x="5705814" y="584371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39" idx="0"/>
              <a:endCxn id="53" idx="4"/>
            </p:cNvCxnSpPr>
            <p:nvPr/>
          </p:nvCxnSpPr>
          <p:spPr>
            <a:xfrm flipV="1">
              <a:off x="5705815" y="1709865"/>
              <a:ext cx="657010" cy="7177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6"/>
              <a:endCxn id="66" idx="1"/>
            </p:cNvCxnSpPr>
            <p:nvPr/>
          </p:nvCxnSpPr>
          <p:spPr>
            <a:xfrm flipV="1">
              <a:off x="6566711" y="1505978"/>
              <a:ext cx="42484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686252" y="1302095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endCxn id="59" idx="2"/>
            </p:cNvCxnSpPr>
            <p:nvPr/>
          </p:nvCxnSpPr>
          <p:spPr>
            <a:xfrm>
              <a:off x="1999534" y="1505977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015921" y="1075078"/>
                  <a:ext cx="637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921" y="1075078"/>
                  <a:ext cx="63767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59" idx="6"/>
              <a:endCxn id="48" idx="3"/>
            </p:cNvCxnSpPr>
            <p:nvPr/>
          </p:nvCxnSpPr>
          <p:spPr>
            <a:xfrm>
              <a:off x="3094025" y="1505982"/>
              <a:ext cx="132690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95578" y="1169122"/>
              <a:ext cx="34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6991557" y="1104382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557" y="1104382"/>
                  <a:ext cx="1005316" cy="8031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>
              <a:stCxn id="66" idx="3"/>
              <a:endCxn id="68" idx="1"/>
            </p:cNvCxnSpPr>
            <p:nvPr/>
          </p:nvCxnSpPr>
          <p:spPr>
            <a:xfrm>
              <a:off x="7996873" y="1505978"/>
              <a:ext cx="628731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8625604" y="1107989"/>
                  <a:ext cx="760441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604" y="1107989"/>
                  <a:ext cx="760441" cy="8031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8" r="-7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028854" y="1120514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54" y="1120514"/>
                  <a:ext cx="56477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68" idx="3"/>
            </p:cNvCxnSpPr>
            <p:nvPr/>
          </p:nvCxnSpPr>
          <p:spPr>
            <a:xfrm>
              <a:off x="9386045" y="1509585"/>
              <a:ext cx="596752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386046" y="1117426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6046" y="1117426"/>
                  <a:ext cx="3804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17" idx="0"/>
              <a:endCxn id="59" idx="4"/>
            </p:cNvCxnSpPr>
            <p:nvPr/>
          </p:nvCxnSpPr>
          <p:spPr>
            <a:xfrm flipV="1">
              <a:off x="2888582" y="1709868"/>
              <a:ext cx="1557" cy="471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42118" y="2181356"/>
                  <a:ext cx="10929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118" y="2181356"/>
                  <a:ext cx="109292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853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6864" y="779204"/>
            <a:ext cx="10610440" cy="2477383"/>
            <a:chOff x="626864" y="779204"/>
            <a:chExt cx="10610440" cy="2477383"/>
          </a:xfrm>
        </p:grpSpPr>
        <p:cxnSp>
          <p:nvCxnSpPr>
            <p:cNvPr id="112" name="Straight Arrow Connector 111"/>
            <p:cNvCxnSpPr>
              <a:stCxn id="51" idx="6"/>
              <a:endCxn id="117" idx="3"/>
            </p:cNvCxnSpPr>
            <p:nvPr/>
          </p:nvCxnSpPr>
          <p:spPr>
            <a:xfrm>
              <a:off x="1672463" y="2102407"/>
              <a:ext cx="1886454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Isosceles Triangle 115"/>
                <p:cNvSpPr/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Isosceles Tri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Isosceles Triangle 116"/>
                <p:cNvSpPr/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Isosceles Tri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Elbow Connector 117"/>
            <p:cNvCxnSpPr>
              <a:stCxn id="124" idx="1"/>
              <a:endCxn id="117" idx="3"/>
            </p:cNvCxnSpPr>
            <p:nvPr/>
          </p:nvCxnSpPr>
          <p:spPr>
            <a:xfrm rot="10800000" flipH="1" flipV="1">
              <a:off x="2999511" y="1180797"/>
              <a:ext cx="559406" cy="921613"/>
            </a:xfrm>
            <a:prstGeom prst="bentConnector3">
              <a:avLst>
                <a:gd name="adj1" fmla="val -96088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24" idx="3"/>
              <a:endCxn id="116" idx="3"/>
            </p:cNvCxnSpPr>
            <p:nvPr/>
          </p:nvCxnSpPr>
          <p:spPr>
            <a:xfrm>
              <a:off x="3737609" y="1180798"/>
              <a:ext cx="41378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5296921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>
              <a:stCxn id="117" idx="0"/>
              <a:endCxn id="120" idx="2"/>
            </p:cNvCxnSpPr>
            <p:nvPr/>
          </p:nvCxnSpPr>
          <p:spPr>
            <a:xfrm flipV="1">
              <a:off x="4251322" y="2102407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116" idx="0"/>
              <a:endCxn id="120" idx="0"/>
            </p:cNvCxnSpPr>
            <p:nvPr/>
          </p:nvCxnSpPr>
          <p:spPr>
            <a:xfrm>
              <a:off x="4843797" y="1180799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1264690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endCxn id="51" idx="2"/>
            </p:cNvCxnSpPr>
            <p:nvPr/>
          </p:nvCxnSpPr>
          <p:spPr>
            <a:xfrm>
              <a:off x="626864" y="2102406"/>
              <a:ext cx="63782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73" idx="0"/>
              <a:endCxn id="51" idx="4"/>
            </p:cNvCxnSpPr>
            <p:nvPr/>
          </p:nvCxnSpPr>
          <p:spPr>
            <a:xfrm flipV="1">
              <a:off x="1468575" y="2306293"/>
              <a:ext cx="2" cy="562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104532" y="2876426"/>
                  <a:ext cx="1107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532" y="2876426"/>
                  <a:ext cx="110754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>
              <a:stCxn id="72" idx="1"/>
              <a:endCxn id="73" idx="3"/>
            </p:cNvCxnSpPr>
            <p:nvPr/>
          </p:nvCxnSpPr>
          <p:spPr>
            <a:xfrm flipH="1">
              <a:off x="1710131" y="3061092"/>
              <a:ext cx="394401" cy="1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475638" y="2324702"/>
                  <a:ext cx="1222579" cy="397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38" y="2324702"/>
                  <a:ext cx="1222579" cy="39792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120" idx="6"/>
              <a:endCxn id="78" idx="1"/>
            </p:cNvCxnSpPr>
            <p:nvPr/>
          </p:nvCxnSpPr>
          <p:spPr>
            <a:xfrm>
              <a:off x="5704694" y="2102407"/>
              <a:ext cx="636967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04694" y="170081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9756663" y="1724787"/>
                  <a:ext cx="374141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663" y="1724787"/>
                  <a:ext cx="374141" cy="38215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3"/>
              <a:endCxn id="81" idx="1"/>
            </p:cNvCxnSpPr>
            <p:nvPr/>
          </p:nvCxnSpPr>
          <p:spPr>
            <a:xfrm>
              <a:off x="7346977" y="2102411"/>
              <a:ext cx="628732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81" idx="3"/>
              <a:endCxn id="86" idx="1"/>
            </p:cNvCxnSpPr>
            <p:nvPr/>
          </p:nvCxnSpPr>
          <p:spPr>
            <a:xfrm>
              <a:off x="8907053" y="2106018"/>
              <a:ext cx="425848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6" idx="3"/>
              <a:endCxn id="90" idx="1"/>
            </p:cNvCxnSpPr>
            <p:nvPr/>
          </p:nvCxnSpPr>
          <p:spPr>
            <a:xfrm flipV="1">
              <a:off x="9742136" y="2102411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0624384" y="1714546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384" y="1714546"/>
                  <a:ext cx="37414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/>
            <p:nvPr/>
          </p:nvCxnSpPr>
          <p:spPr>
            <a:xfrm>
              <a:off x="10583634" y="2099320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626864" y="3409026"/>
            <a:ext cx="10610440" cy="2477383"/>
            <a:chOff x="626864" y="779204"/>
            <a:chExt cx="10610440" cy="2477383"/>
          </a:xfrm>
        </p:grpSpPr>
        <p:cxnSp>
          <p:nvCxnSpPr>
            <p:cNvPr id="97" name="Straight Arrow Connector 96"/>
            <p:cNvCxnSpPr>
              <a:stCxn id="108" idx="6"/>
              <a:endCxn id="99" idx="3"/>
            </p:cNvCxnSpPr>
            <p:nvPr/>
          </p:nvCxnSpPr>
          <p:spPr>
            <a:xfrm>
              <a:off x="1672463" y="2102407"/>
              <a:ext cx="1886454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Isosceles Triangle 97"/>
                <p:cNvSpPr/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Isosceles Tri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Isosceles Triangle 98"/>
                <p:cNvSpPr/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Isosceles Tri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Elbow Connector 99"/>
            <p:cNvCxnSpPr>
              <a:stCxn id="107" idx="1"/>
              <a:endCxn id="99" idx="3"/>
            </p:cNvCxnSpPr>
            <p:nvPr/>
          </p:nvCxnSpPr>
          <p:spPr>
            <a:xfrm rot="10800000" flipH="1" flipV="1">
              <a:off x="2999511" y="1180797"/>
              <a:ext cx="559406" cy="921613"/>
            </a:xfrm>
            <a:prstGeom prst="bentConnector3">
              <a:avLst>
                <a:gd name="adj1" fmla="val -96088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07" idx="3"/>
              <a:endCxn id="98" idx="3"/>
            </p:cNvCxnSpPr>
            <p:nvPr/>
          </p:nvCxnSpPr>
          <p:spPr>
            <a:xfrm>
              <a:off x="3737609" y="1180798"/>
              <a:ext cx="41378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296921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>
              <a:stCxn id="99" idx="0"/>
              <a:endCxn id="102" idx="2"/>
            </p:cNvCxnSpPr>
            <p:nvPr/>
          </p:nvCxnSpPr>
          <p:spPr>
            <a:xfrm flipV="1">
              <a:off x="4251322" y="2102407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98" idx="0"/>
              <a:endCxn id="102" idx="0"/>
            </p:cNvCxnSpPr>
            <p:nvPr/>
          </p:nvCxnSpPr>
          <p:spPr>
            <a:xfrm>
              <a:off x="4843797" y="1180799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/>
            <p:cNvSpPr/>
            <p:nvPr/>
          </p:nvSpPr>
          <p:spPr>
            <a:xfrm>
              <a:off x="1264690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>
              <a:endCxn id="108" idx="2"/>
            </p:cNvCxnSpPr>
            <p:nvPr/>
          </p:nvCxnSpPr>
          <p:spPr>
            <a:xfrm>
              <a:off x="626864" y="2102406"/>
              <a:ext cx="63782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26" idx="0"/>
              <a:endCxn id="108" idx="4"/>
            </p:cNvCxnSpPr>
            <p:nvPr/>
          </p:nvCxnSpPr>
          <p:spPr>
            <a:xfrm flipV="1">
              <a:off x="1468575" y="2306293"/>
              <a:ext cx="2" cy="562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104532" y="2876426"/>
                  <a:ext cx="11092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532" y="2876426"/>
                  <a:ext cx="110921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/>
            <p:cNvCxnSpPr>
              <a:stCxn id="125" idx="1"/>
              <a:endCxn id="126" idx="3"/>
            </p:cNvCxnSpPr>
            <p:nvPr/>
          </p:nvCxnSpPr>
          <p:spPr>
            <a:xfrm flipH="1">
              <a:off x="1710131" y="3061092"/>
              <a:ext cx="394401" cy="1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475638" y="2324702"/>
                  <a:ext cx="1224246" cy="398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38" y="2324702"/>
                  <a:ext cx="1224246" cy="39844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>
              <a:stCxn id="102" idx="6"/>
              <a:endCxn id="132" idx="1"/>
            </p:cNvCxnSpPr>
            <p:nvPr/>
          </p:nvCxnSpPr>
          <p:spPr>
            <a:xfrm>
              <a:off x="5704694" y="2102407"/>
              <a:ext cx="636967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704694" y="170081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9756663" y="1724787"/>
                  <a:ext cx="39959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663" y="1724787"/>
                  <a:ext cx="399597" cy="3821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1538"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>
              <a:stCxn id="132" idx="3"/>
              <a:endCxn id="134" idx="1"/>
            </p:cNvCxnSpPr>
            <p:nvPr/>
          </p:nvCxnSpPr>
          <p:spPr>
            <a:xfrm>
              <a:off x="7346977" y="2102411"/>
              <a:ext cx="628732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>
              <a:stCxn id="134" idx="3"/>
              <a:endCxn id="138" idx="1"/>
            </p:cNvCxnSpPr>
            <p:nvPr/>
          </p:nvCxnSpPr>
          <p:spPr>
            <a:xfrm>
              <a:off x="8907053" y="2106018"/>
              <a:ext cx="425848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stCxn id="138" idx="3"/>
              <a:endCxn id="141" idx="1"/>
            </p:cNvCxnSpPr>
            <p:nvPr/>
          </p:nvCxnSpPr>
          <p:spPr>
            <a:xfrm flipV="1">
              <a:off x="9742136" y="2102411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0624384" y="1714546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384" y="1714546"/>
                  <a:ext cx="39959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>
              <a:off x="10583634" y="2099320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06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1874" y="2340082"/>
            <a:ext cx="9058926" cy="1791197"/>
            <a:chOff x="415182" y="2784925"/>
            <a:chExt cx="9058926" cy="1791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Isosceles Triangle 83"/>
                <p:cNvSpPr/>
                <p:nvPr/>
              </p:nvSpPr>
              <p:spPr>
                <a:xfrm rot="5400000">
                  <a:off x="2124501" y="2862985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Isosceles Tri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24501" y="2862985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stCxn id="84" idx="0"/>
              <a:endCxn id="109" idx="1"/>
            </p:cNvCxnSpPr>
            <p:nvPr/>
          </p:nvCxnSpPr>
          <p:spPr>
            <a:xfrm flipV="1">
              <a:off x="2872299" y="3209186"/>
              <a:ext cx="83590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286126" y="3005304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endCxn id="93" idx="2"/>
            </p:cNvCxnSpPr>
            <p:nvPr/>
          </p:nvCxnSpPr>
          <p:spPr>
            <a:xfrm>
              <a:off x="599408" y="3209186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5182" y="2784925"/>
                  <a:ext cx="870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82" y="2784925"/>
                  <a:ext cx="8709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3" idx="6"/>
              <a:endCxn id="84" idx="3"/>
            </p:cNvCxnSpPr>
            <p:nvPr/>
          </p:nvCxnSpPr>
          <p:spPr>
            <a:xfrm flipV="1">
              <a:off x="1693899" y="3209188"/>
              <a:ext cx="485995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0"/>
              <a:endCxn id="93" idx="4"/>
            </p:cNvCxnSpPr>
            <p:nvPr/>
          </p:nvCxnSpPr>
          <p:spPr>
            <a:xfrm flipV="1">
              <a:off x="1490012" y="3413077"/>
              <a:ext cx="1" cy="479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26913" y="3892651"/>
                  <a:ext cx="13261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13" y="3892651"/>
                  <a:ext cx="13261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3708205" y="2912849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205" y="2912849"/>
                  <a:ext cx="738098" cy="5926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2899387" y="2784925"/>
                  <a:ext cx="7174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387" y="2784925"/>
                  <a:ext cx="7174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9" idx="3"/>
              <a:endCxn id="24" idx="1"/>
            </p:cNvCxnSpPr>
            <p:nvPr/>
          </p:nvCxnSpPr>
          <p:spPr>
            <a:xfrm flipV="1">
              <a:off x="4446303" y="3209182"/>
              <a:ext cx="875163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452733" y="2784925"/>
                  <a:ext cx="798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733" y="2784925"/>
                  <a:ext cx="798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/>
            <p:cNvCxnSpPr>
              <a:stCxn id="24" idx="3"/>
              <a:endCxn id="34" idx="1"/>
            </p:cNvCxnSpPr>
            <p:nvPr/>
          </p:nvCxnSpPr>
          <p:spPr>
            <a:xfrm flipV="1">
              <a:off x="6445647" y="3209180"/>
              <a:ext cx="73393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321466" y="2912845"/>
              <a:ext cx="1124181" cy="59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Velocity Controller</a:t>
              </a:r>
              <a:endParaRPr lang="en-US" dirty="0"/>
            </a:p>
          </p:txBody>
        </p:sp>
        <p:cxnSp>
          <p:nvCxnSpPr>
            <p:cNvPr id="11" name="Elbow Connector 10"/>
            <p:cNvCxnSpPr>
              <a:stCxn id="24" idx="2"/>
              <a:endCxn id="36" idx="1"/>
            </p:cNvCxnSpPr>
            <p:nvPr/>
          </p:nvCxnSpPr>
          <p:spPr>
            <a:xfrm rot="16200000" flipH="1">
              <a:off x="6140544" y="3248530"/>
              <a:ext cx="774268" cy="128824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79577" y="2912843"/>
              <a:ext cx="1124181" cy="59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Attitude Controller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71800" y="3983449"/>
              <a:ext cx="1124181" cy="59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Attitude Controller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468511" y="3860424"/>
                  <a:ext cx="688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511" y="3860424"/>
                  <a:ext cx="68820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453424" y="2784925"/>
                  <a:ext cx="6528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424" y="2784925"/>
                  <a:ext cx="65280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V="1">
              <a:off x="8303758" y="3209179"/>
              <a:ext cx="8207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6" idx="3"/>
            </p:cNvCxnSpPr>
            <p:nvPr/>
          </p:nvCxnSpPr>
          <p:spPr>
            <a:xfrm flipV="1">
              <a:off x="8295981" y="4279785"/>
              <a:ext cx="78510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074511" y="4095119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4511" y="4095119"/>
                  <a:ext cx="39959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099967" y="3043745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967" y="3043745"/>
                  <a:ext cx="3741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03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105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</dc:creator>
  <cp:lastModifiedBy>ED</cp:lastModifiedBy>
  <cp:revision>88</cp:revision>
  <dcterms:created xsi:type="dcterms:W3CDTF">2015-09-23T00:48:27Z</dcterms:created>
  <dcterms:modified xsi:type="dcterms:W3CDTF">2015-09-23T06:52:40Z</dcterms:modified>
</cp:coreProperties>
</file>