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0" r:id="rId2"/>
    <p:sldId id="257" r:id="rId3"/>
    <p:sldId id="258" r:id="rId4"/>
    <p:sldId id="256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398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4185F-0EA7-4BA8-A08E-5754056CFC72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B56EF-EB95-49F2-A5A6-537DEE8FE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86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B56EF-EB95-49F2-A5A6-537DEE8FE1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95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1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4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0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0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4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7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0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3F1D-56DB-E44D-9849-55B52730CCEA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5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AlienBee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Power and Mass Budgets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99236"/>
              </p:ext>
            </p:extLst>
          </p:nvPr>
        </p:nvGraphicFramePr>
        <p:xfrm>
          <a:off x="1829194" y="1274578"/>
          <a:ext cx="6209022" cy="4730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34266"/>
                <a:gridCol w="843689"/>
                <a:gridCol w="843689"/>
                <a:gridCol w="843689"/>
                <a:gridCol w="843689"/>
              </a:tblGrid>
              <a:tr h="2956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Mass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[g]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Curr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[mA]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</a:t>
                      </a:r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mW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Turnigy Nano-Tech LiPo Battery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482.7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Odroid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XU4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3DR Radio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Pixhawk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FLIR Lepton LWIR Camera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Payload (1lb)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453.59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AlienBee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Quad (Motor, Structure)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DJI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9443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Propellor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E300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Guidance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291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ASUS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Xtion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Pro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Live – RGBD camera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LIDAR-Lite v2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28.1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Lifecam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Studio Camera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95646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TOTAL - Guidance</a:t>
                      </a:r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2380</a:t>
                      </a:r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1670</a:t>
                      </a:r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17980</a:t>
                      </a:r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956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- RGBD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2360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2230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11530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7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AlienBee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Endurance vs. Payload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19" y="1256648"/>
            <a:ext cx="7104762" cy="5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7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Matrice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Endurance vs. Payload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33" y="1136563"/>
            <a:ext cx="6733334" cy="5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74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648641"/>
              </p:ext>
            </p:extLst>
          </p:nvPr>
        </p:nvGraphicFramePr>
        <p:xfrm>
          <a:off x="1151748" y="2040882"/>
          <a:ext cx="7203512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0"/>
                <a:gridCol w="1885278"/>
                <a:gridCol w="1709057"/>
                <a:gridCol w="21525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System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Mass</a:t>
                      </a:r>
                    </a:p>
                    <a:p>
                      <a:pPr algn="ctr"/>
                      <a:r>
                        <a:rPr lang="en-US" dirty="0" smtClean="0"/>
                        <a:t>Normal (1lb PL)</a:t>
                      </a:r>
                    </a:p>
                    <a:p>
                      <a:pPr algn="ctr"/>
                      <a:r>
                        <a:rPr lang="en-US" dirty="0" smtClean="0"/>
                        <a:t> [kg]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Enduranc</a:t>
                      </a:r>
                      <a:r>
                        <a:rPr lang="en-US" baseline="0" dirty="0" smtClean="0"/>
                        <a:t>e [min]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Endurance w/ 1lb PL [min]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M100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2.77 (3.22)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13.7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11.1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AlienBee</a:t>
                      </a:r>
                      <a:r>
                        <a:rPr lang="en-US" b="1" baseline="0" dirty="0" smtClean="0"/>
                        <a:t> w/ RGBD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1.91</a:t>
                      </a:r>
                      <a:r>
                        <a:rPr lang="en-US" baseline="0" dirty="0" smtClean="0"/>
                        <a:t> (2.36)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8.4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AlienBee</a:t>
                      </a:r>
                      <a:r>
                        <a:rPr lang="en-US" b="1" dirty="0" smtClean="0"/>
                        <a:t> w/ Guidance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1.93</a:t>
                      </a:r>
                      <a:r>
                        <a:rPr lang="en-US" baseline="0" dirty="0" smtClean="0"/>
                        <a:t> (2.38)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8.5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88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Matrice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100 Mass Budget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295954"/>
              </p:ext>
            </p:extLst>
          </p:nvPr>
        </p:nvGraphicFramePr>
        <p:xfrm>
          <a:off x="1882160" y="1657350"/>
          <a:ext cx="5379680" cy="32521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72102"/>
                <a:gridCol w="1003789"/>
                <a:gridCol w="1003789"/>
              </a:tblGrid>
              <a:tr h="2956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Mass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[g]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Intelligent Flight Battery TB47D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600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Odroid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XU4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64.2</a:t>
                      </a: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FLIR Lepton LWIR Camera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0.55</a:t>
                      </a: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Guidance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291</a:t>
                      </a: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DJI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Matrice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1083</a:t>
                      </a: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Payload (1lb)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453.59</a:t>
                      </a: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DJI E 620D ESC (E800)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DJI 1345s Propellor (E800)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DJI 3510 Motor  (E800)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</a:t>
                      </a: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3220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07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Motor Current Draw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69851" y="1483955"/>
                <a:ext cx="2902689" cy="4363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Thrust per motor:</a:t>
                </a:r>
              </a:p>
              <a:p>
                <a:pPr algn="ctr"/>
                <a:endParaRPr lang="en-US" b="0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r>
                        <a:rPr lang="en-US" b="0" i="1" smtClean="0">
                          <a:latin typeface="Cambria Math"/>
                        </a:rPr>
                        <m:t>=0.5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𝜌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algn="ctr"/>
                <a:endParaRPr lang="en-US" dirty="0" smtClean="0"/>
              </a:p>
              <a:p>
                <a:pPr algn="ctr"/>
                <a:r>
                  <a:rPr lang="en-US" dirty="0" smtClean="0"/>
                  <a:t>For Hover:  Thrust = Weight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h𝑜𝑣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𝑚𝑔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𝜌𝜋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 smtClean="0"/>
                  <a:t>Relating Power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𝑇𝑣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IV</m:t>
                      </m:r>
                    </m:oMath>
                  </m:oMathPara>
                </a14:m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𝑚𝑔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3/2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</a:rPr>
                            <m:t>η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V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𝜋𝜌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51" y="1483955"/>
                <a:ext cx="2902689" cy="4363952"/>
              </a:xfrm>
              <a:prstGeom prst="rect">
                <a:avLst/>
              </a:prstGeom>
              <a:blipFill rotWithShape="1">
                <a:blip r:embed="rId4"/>
                <a:stretch>
                  <a:fillRect t="-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000078" y="5003332"/>
            <a:ext cx="2232837" cy="935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6701170" y="1722474"/>
            <a:ext cx="271129" cy="37214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67623" y="2094614"/>
            <a:ext cx="138223" cy="2126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44997" y="2094614"/>
            <a:ext cx="3783475" cy="1229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406115" y="2307265"/>
            <a:ext cx="861237" cy="914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6677249" y="3224681"/>
            <a:ext cx="10633" cy="9675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975409" y="3217064"/>
            <a:ext cx="11067" cy="100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65194" y="1386552"/>
            <a:ext cx="25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86412" y="4220277"/>
            <a:ext cx="48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I,V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01170" y="2579799"/>
            <a:ext cx="25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η</a:t>
            </a:r>
            <a:endParaRPr lang="en-US" dirty="0"/>
          </a:p>
        </p:txBody>
      </p:sp>
      <p:sp>
        <p:nvSpPr>
          <p:cNvPr id="22" name="Left Brace 21"/>
          <p:cNvSpPr/>
          <p:nvPr/>
        </p:nvSpPr>
        <p:spPr>
          <a:xfrm rot="5400000">
            <a:off x="5673044" y="992418"/>
            <a:ext cx="435641" cy="189173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241851" y="2307264"/>
            <a:ext cx="0" cy="909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890863" y="2314882"/>
            <a:ext cx="0" cy="909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30632" y="2314882"/>
            <a:ext cx="0" cy="909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185277" y="2314882"/>
            <a:ext cx="0" cy="909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7767659" y="2577497"/>
                <a:ext cx="251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659" y="2577497"/>
                <a:ext cx="251339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12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323</Words>
  <Application>Microsoft Office PowerPoint</Application>
  <PresentationFormat>On-screen Show (4:3)</PresentationFormat>
  <Paragraphs>146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Tyler Clayton</cp:lastModifiedBy>
  <cp:revision>14</cp:revision>
  <dcterms:created xsi:type="dcterms:W3CDTF">2015-10-11T18:51:34Z</dcterms:created>
  <dcterms:modified xsi:type="dcterms:W3CDTF">2015-10-19T22:44:07Z</dcterms:modified>
</cp:coreProperties>
</file>