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9" r:id="rId4"/>
    <p:sldId id="258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6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0F6D-AAD2-4767-AD70-CC236B5027B9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35394-18F9-4A42-AA4E-2D8B01D1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 decision, what does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5394-18F9-4A42-AA4E-2D8B01D1E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4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ontrols_block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" y="1579281"/>
            <a:ext cx="9144000" cy="465310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32363" y="1852740"/>
            <a:ext cx="1729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a</a:t>
            </a:r>
            <a:r>
              <a:rPr lang="en-US" sz="1100" baseline="-25000" dirty="0" smtClean="0"/>
              <a:t>x-body,</a:t>
            </a:r>
            <a:r>
              <a:rPr lang="en-US" sz="1100" dirty="0" smtClean="0"/>
              <a:t> </a:t>
            </a:r>
            <a:r>
              <a:rPr lang="en-US" sz="1100" i="1" dirty="0" smtClean="0"/>
              <a:t>a</a:t>
            </a:r>
            <a:r>
              <a:rPr lang="en-US" sz="1100" baseline="-25000" dirty="0"/>
              <a:t>y</a:t>
            </a:r>
            <a:r>
              <a:rPr lang="en-US" sz="1100" baseline="-25000" dirty="0" smtClean="0"/>
              <a:t>-body</a:t>
            </a:r>
            <a:r>
              <a:rPr lang="en-US" sz="1100" dirty="0"/>
              <a:t> 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a</a:t>
            </a:r>
            <a:r>
              <a:rPr lang="en-US" sz="1100" baseline="-25000" dirty="0" err="1"/>
              <a:t>z</a:t>
            </a:r>
            <a:r>
              <a:rPr lang="en-US" sz="1100" baseline="-25000" dirty="0" smtClean="0"/>
              <a:t>-body</a:t>
            </a:r>
          </a:p>
          <a:p>
            <a:pPr algn="ctr"/>
            <a:r>
              <a:rPr lang="en-US" sz="1100" i="1" dirty="0" smtClean="0"/>
              <a:t>p, q, r</a:t>
            </a:r>
          </a:p>
          <a:p>
            <a:pPr algn="ctr"/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9640" y="3497853"/>
            <a:ext cx="976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p</a:t>
            </a:r>
            <a:r>
              <a:rPr lang="en-US" sz="1100" i="1" baseline="-25000" dirty="0" smtClean="0"/>
              <a:t>d</a:t>
            </a:r>
            <a:r>
              <a:rPr lang="en-US" sz="1100" i="1" dirty="0" smtClean="0"/>
              <a:t> q</a:t>
            </a:r>
            <a:r>
              <a:rPr lang="en-US" sz="1100" i="1" baseline="-25000" dirty="0" smtClean="0"/>
              <a:t>d</a:t>
            </a:r>
            <a:r>
              <a:rPr lang="en-US" sz="1100" i="1" dirty="0" smtClean="0"/>
              <a:t> r</a:t>
            </a:r>
            <a:r>
              <a:rPr lang="en-US" sz="1100" i="1" baseline="-25000" dirty="0" smtClean="0"/>
              <a:t>d</a:t>
            </a:r>
            <a:endParaRPr lang="en-US" sz="1100" i="1" dirty="0" smtClean="0"/>
          </a:p>
          <a:p>
            <a:pPr algn="ctr"/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237" y="5162253"/>
            <a:ext cx="976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F, M</a:t>
            </a:r>
          </a:p>
          <a:p>
            <a:pPr algn="ctr"/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8833" y="5311416"/>
            <a:ext cx="976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Z</a:t>
            </a:r>
            <a:r>
              <a:rPr lang="en-US" sz="1100" i="1" baseline="-25000" dirty="0" smtClean="0"/>
              <a:t>intertial-des</a:t>
            </a:r>
            <a:endParaRPr lang="en-US" sz="1100" i="1" dirty="0" smtClean="0"/>
          </a:p>
          <a:p>
            <a:pPr algn="ctr"/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968355" y="3591321"/>
            <a:ext cx="9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ϕ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θ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ψ</a:t>
            </a:r>
            <a:r>
              <a:rPr lang="en-US" sz="1100" baseline="-25000" dirty="0" smtClean="0"/>
              <a:t>d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470802" y="5801503"/>
            <a:ext cx="148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Depth images,</a:t>
            </a:r>
          </a:p>
          <a:p>
            <a:pPr algn="ctr"/>
            <a:r>
              <a:rPr lang="en-US" sz="1000" dirty="0" smtClean="0"/>
              <a:t>Ultrasonic readings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5439" y="355127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Vis. Odom.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17820" y="5161179"/>
            <a:ext cx="1488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Desired Position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45471" y="4768764"/>
            <a:ext cx="1488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Vis. Odom.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85718" y="261791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Map Metrics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8438" y="406631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Vis. Odom.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9101" y="1333060"/>
            <a:ext cx="206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Desired velocity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05713" y="2736944"/>
            <a:ext cx="9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ϕ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θ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ψ</a:t>
            </a:r>
            <a:r>
              <a:rPr lang="en-US" sz="1100" baseline="-25000" dirty="0" smtClean="0"/>
              <a:t>d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1298" y="4207652"/>
            <a:ext cx="9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ϕ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θ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ψ</a:t>
            </a:r>
            <a:r>
              <a:rPr lang="en-US" sz="1100" baseline="-25000" dirty="0" smtClean="0"/>
              <a:t>d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68" y="3217943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Desired trajectory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161" y="952290"/>
            <a:ext cx="199285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8BDE2E"/>
                </a:solidFill>
              </a:rPr>
              <a:t>Pixhawk</a:t>
            </a:r>
            <a:r>
              <a:rPr lang="en-US" sz="1400" dirty="0" smtClean="0">
                <a:solidFill>
                  <a:srgbClr val="8BDE2E"/>
                </a:solidFill>
              </a:rPr>
              <a:t>/flight controller</a:t>
            </a:r>
          </a:p>
          <a:p>
            <a:r>
              <a:rPr lang="en-US" sz="1400" dirty="0" smtClean="0">
                <a:solidFill>
                  <a:srgbClr val="6699E9"/>
                </a:solidFill>
              </a:rPr>
              <a:t>Guidance</a:t>
            </a:r>
          </a:p>
          <a:p>
            <a:r>
              <a:rPr lang="en-US" sz="1400" dirty="0" smtClean="0"/>
              <a:t>Custom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27936" y="4560069"/>
            <a:ext cx="148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Depth images,</a:t>
            </a:r>
          </a:p>
          <a:p>
            <a:pPr algn="ctr"/>
            <a:r>
              <a:rPr lang="en-US" sz="1000" dirty="0" smtClean="0"/>
              <a:t>Ultrasonic readings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25513" y="402311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Vis. Odom.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37118" y="2839435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69492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756"/>
            <a:ext cx="8229600" cy="5648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Sensors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1620044"/>
            <a:ext cx="7305675" cy="4486275"/>
          </a:xfrm>
        </p:spPr>
      </p:pic>
    </p:spTree>
    <p:extLst>
      <p:ext uri="{BB962C8B-B14F-4D97-AF65-F5344CB8AC3E}">
        <p14:creationId xmlns:p14="http://schemas.microsoft.com/office/powerpoint/2010/main" val="400507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756"/>
            <a:ext cx="8229600" cy="5648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Pixhawk Application Framework</a:t>
            </a:r>
            <a:endParaRPr lang="en-US" dirty="0"/>
          </a:p>
        </p:txBody>
      </p:sp>
      <p:pic>
        <p:nvPicPr>
          <p:cNvPr id="1026" name="Picture 2" descr="https://pixhawk.org/_media/dev/pub_sub.png?w=400&amp;tok=4f07b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69" y="2499360"/>
            <a:ext cx="5401977" cy="210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6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756"/>
            <a:ext cx="8229600" cy="5648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4831"/>
            <a:ext cx="7467600" cy="4076700"/>
          </a:xfrm>
        </p:spPr>
      </p:pic>
    </p:spTree>
    <p:extLst>
      <p:ext uri="{BB962C8B-B14F-4D97-AF65-F5344CB8AC3E}">
        <p14:creationId xmlns:p14="http://schemas.microsoft.com/office/powerpoint/2010/main" val="385500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115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PowerPoint Presentation</vt:lpstr>
      <vt:lpstr>Sensors</vt:lpstr>
      <vt:lpstr>Pixhawk Application Framework</vt:lpstr>
      <vt:lpstr>High Level Architecture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Bryce Hill</cp:lastModifiedBy>
  <cp:revision>4</cp:revision>
  <dcterms:created xsi:type="dcterms:W3CDTF">2015-10-11T18:51:34Z</dcterms:created>
  <dcterms:modified xsi:type="dcterms:W3CDTF">2015-10-13T20:33:07Z</dcterms:modified>
</cp:coreProperties>
</file>