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1CE6B-F59E-49FB-B006-66D4892AD36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5FB4D-053E-4FA1-83AF-B50C39C54706}">
      <dgm:prSet phldrT="[Text]"/>
      <dgm:spPr/>
      <dgm:t>
        <a:bodyPr/>
        <a:lstStyle/>
        <a:p>
          <a:r>
            <a:rPr lang="en-US" dirty="0" smtClean="0"/>
            <a:t>Battery</a:t>
          </a:r>
          <a:endParaRPr lang="en-US" dirty="0"/>
        </a:p>
      </dgm:t>
    </dgm:pt>
    <dgm:pt modelId="{F28DAD2D-B518-43B6-9CBB-F5F967FF725F}" type="parTrans" cxnId="{30E583AE-3A45-4894-A8DE-5055D0E0F6E7}">
      <dgm:prSet/>
      <dgm:spPr/>
      <dgm:t>
        <a:bodyPr/>
        <a:lstStyle/>
        <a:p>
          <a:endParaRPr lang="en-US"/>
        </a:p>
      </dgm:t>
    </dgm:pt>
    <dgm:pt modelId="{5D47288A-ADA6-431A-8157-52CC924A794C}" type="sibTrans" cxnId="{30E583AE-3A45-4894-A8DE-5055D0E0F6E7}">
      <dgm:prSet/>
      <dgm:spPr/>
      <dgm:t>
        <a:bodyPr/>
        <a:lstStyle/>
        <a:p>
          <a:endParaRPr lang="en-US"/>
        </a:p>
      </dgm:t>
    </dgm:pt>
    <dgm:pt modelId="{8310627E-E1B4-439C-87E0-7B293C6E4DB8}">
      <dgm:prSet phldrT="[Text]"/>
      <dgm:spPr/>
      <dgm:t>
        <a:bodyPr/>
        <a:lstStyle/>
        <a:p>
          <a:r>
            <a:rPr lang="en-US" dirty="0" smtClean="0"/>
            <a:t>ASUS Quadcopter</a:t>
          </a:r>
          <a:endParaRPr lang="en-US" dirty="0"/>
        </a:p>
      </dgm:t>
    </dgm:pt>
    <dgm:pt modelId="{8EA7298F-4477-444E-8AE5-C20F5A98FBE9}" type="parTrans" cxnId="{4D469688-A843-4F89-A3F0-FDDDBD95109B}">
      <dgm:prSet/>
      <dgm:spPr/>
      <dgm:t>
        <a:bodyPr/>
        <a:lstStyle/>
        <a:p>
          <a:endParaRPr lang="en-US"/>
        </a:p>
      </dgm:t>
    </dgm:pt>
    <dgm:pt modelId="{0D156B8F-C6EB-47C4-80C7-806558A18F9C}" type="sibTrans" cxnId="{4D469688-A843-4F89-A3F0-FDDDBD95109B}">
      <dgm:prSet/>
      <dgm:spPr/>
      <dgm:t>
        <a:bodyPr/>
        <a:lstStyle/>
        <a:p>
          <a:endParaRPr lang="en-US"/>
        </a:p>
      </dgm:t>
    </dgm:pt>
    <dgm:pt modelId="{733AB51D-0F35-4672-8D70-BFAF08B7B494}">
      <dgm:prSet phldrT="[Text]"/>
      <dgm:spPr/>
      <dgm:t>
        <a:bodyPr/>
        <a:lstStyle/>
        <a:p>
          <a:r>
            <a:rPr lang="en-US" dirty="0" smtClean="0"/>
            <a:t>ASUS </a:t>
          </a:r>
          <a:r>
            <a:rPr lang="en-US" dirty="0" err="1" smtClean="0"/>
            <a:t>Xtion</a:t>
          </a:r>
          <a:endParaRPr lang="en-US" dirty="0" smtClean="0"/>
        </a:p>
        <a:p>
          <a:r>
            <a:rPr lang="en-US" dirty="0" smtClean="0"/>
            <a:t>(Mapping)</a:t>
          </a:r>
          <a:endParaRPr lang="en-US" dirty="0"/>
        </a:p>
      </dgm:t>
    </dgm:pt>
    <dgm:pt modelId="{CBBF06CA-7286-4E94-972C-3B315424A94E}" type="parTrans" cxnId="{C37BF0E6-837C-46E2-88DB-68538CEB6041}">
      <dgm:prSet/>
      <dgm:spPr/>
      <dgm:t>
        <a:bodyPr/>
        <a:lstStyle/>
        <a:p>
          <a:endParaRPr lang="en-US"/>
        </a:p>
      </dgm:t>
    </dgm:pt>
    <dgm:pt modelId="{3EA4E21C-6961-4F4F-85B8-C5666B5E5453}" type="sibTrans" cxnId="{C37BF0E6-837C-46E2-88DB-68538CEB6041}">
      <dgm:prSet/>
      <dgm:spPr/>
      <dgm:t>
        <a:bodyPr/>
        <a:lstStyle/>
        <a:p>
          <a:endParaRPr lang="en-US"/>
        </a:p>
      </dgm:t>
    </dgm:pt>
    <dgm:pt modelId="{68DF84C2-B24E-4AB0-B09C-276C9CA15F02}">
      <dgm:prSet phldrT="[Text]"/>
      <dgm:spPr/>
      <dgm:t>
        <a:bodyPr/>
        <a:lstStyle/>
        <a:p>
          <a:r>
            <a:rPr lang="en-US" dirty="0" smtClean="0"/>
            <a:t>Teensy Board</a:t>
          </a:r>
          <a:endParaRPr lang="en-US" dirty="0"/>
        </a:p>
      </dgm:t>
    </dgm:pt>
    <dgm:pt modelId="{19A60DCB-5F3B-46A4-9FA1-D8FDAD564C98}" type="parTrans" cxnId="{DF40ADF3-61C2-4859-A7F5-B88F05038A45}">
      <dgm:prSet/>
      <dgm:spPr/>
      <dgm:t>
        <a:bodyPr/>
        <a:lstStyle/>
        <a:p>
          <a:endParaRPr lang="en-US"/>
        </a:p>
      </dgm:t>
    </dgm:pt>
    <dgm:pt modelId="{8B942093-D6B4-4BE3-A01C-1045403B99F6}" type="sibTrans" cxnId="{DF40ADF3-61C2-4859-A7F5-B88F05038A45}">
      <dgm:prSet/>
      <dgm:spPr/>
      <dgm:t>
        <a:bodyPr/>
        <a:lstStyle/>
        <a:p>
          <a:endParaRPr lang="en-US"/>
        </a:p>
      </dgm:t>
    </dgm:pt>
    <dgm:pt modelId="{476A8A1B-A43A-4011-951F-E950444EBF8E}">
      <dgm:prSet phldrT="[Text]"/>
      <dgm:spPr/>
      <dgm:t>
        <a:bodyPr/>
        <a:lstStyle/>
        <a:p>
          <a:r>
            <a:rPr lang="en-US" dirty="0" smtClean="0"/>
            <a:t>ODROID XJ4</a:t>
          </a:r>
          <a:endParaRPr lang="en-US" dirty="0"/>
        </a:p>
      </dgm:t>
    </dgm:pt>
    <dgm:pt modelId="{308EA422-5D01-4FF1-B5C6-A2B47FD23613}" type="parTrans" cxnId="{E6E2BB87-A612-4514-A092-FDDB5F1B4511}">
      <dgm:prSet/>
      <dgm:spPr/>
      <dgm:t>
        <a:bodyPr/>
        <a:lstStyle/>
        <a:p>
          <a:endParaRPr lang="en-US"/>
        </a:p>
      </dgm:t>
    </dgm:pt>
    <dgm:pt modelId="{A6F87E27-35E4-469A-8193-1377053DFF77}" type="sibTrans" cxnId="{E6E2BB87-A612-4514-A092-FDDB5F1B4511}">
      <dgm:prSet/>
      <dgm:spPr/>
      <dgm:t>
        <a:bodyPr/>
        <a:lstStyle/>
        <a:p>
          <a:endParaRPr lang="en-US"/>
        </a:p>
      </dgm:t>
    </dgm:pt>
    <dgm:pt modelId="{70FC9FAC-69D3-48B9-930E-ABAF22C856BB}">
      <dgm:prSet phldrT="[Text]"/>
      <dgm:spPr/>
      <dgm:t>
        <a:bodyPr/>
        <a:lstStyle/>
        <a:p>
          <a:r>
            <a:rPr lang="en-US" dirty="0" smtClean="0"/>
            <a:t>Autopilot</a:t>
          </a:r>
          <a:endParaRPr lang="en-US" dirty="0"/>
        </a:p>
      </dgm:t>
    </dgm:pt>
    <dgm:pt modelId="{888BAC43-A2FD-4875-BB3F-2506CAC8F9C2}" type="parTrans" cxnId="{21F02D73-8308-4CEA-AD4D-6F3044C17E2B}">
      <dgm:prSet/>
      <dgm:spPr/>
      <dgm:t>
        <a:bodyPr/>
        <a:lstStyle/>
        <a:p>
          <a:endParaRPr lang="en-US"/>
        </a:p>
      </dgm:t>
    </dgm:pt>
    <dgm:pt modelId="{89CE1A03-3245-4DF8-80AC-C7BA8AD6A579}" type="sibTrans" cxnId="{21F02D73-8308-4CEA-AD4D-6F3044C17E2B}">
      <dgm:prSet/>
      <dgm:spPr/>
      <dgm:t>
        <a:bodyPr/>
        <a:lstStyle/>
        <a:p>
          <a:endParaRPr lang="en-US"/>
        </a:p>
      </dgm:t>
    </dgm:pt>
    <dgm:pt modelId="{105E611B-EB5B-4106-80A3-F49AAEEEFABF}">
      <dgm:prSet phldrT="[Text]"/>
      <dgm:spPr/>
      <dgm:t>
        <a:bodyPr/>
        <a:lstStyle/>
        <a:p>
          <a:r>
            <a:rPr lang="en-US" dirty="0" smtClean="0"/>
            <a:t>Laser Range Finder</a:t>
          </a:r>
          <a:endParaRPr lang="en-US" dirty="0"/>
        </a:p>
      </dgm:t>
    </dgm:pt>
    <dgm:pt modelId="{AC4D40B5-6962-4508-A15A-6B25DD1CD412}" type="parTrans" cxnId="{0B6A9BF7-37DD-4536-A94D-385526B69C7A}">
      <dgm:prSet/>
      <dgm:spPr/>
      <dgm:t>
        <a:bodyPr/>
        <a:lstStyle/>
        <a:p>
          <a:endParaRPr lang="en-US"/>
        </a:p>
      </dgm:t>
    </dgm:pt>
    <dgm:pt modelId="{B5AA107F-B33E-490E-97E2-3540316DF658}" type="sibTrans" cxnId="{0B6A9BF7-37DD-4536-A94D-385526B69C7A}">
      <dgm:prSet/>
      <dgm:spPr/>
      <dgm:t>
        <a:bodyPr/>
        <a:lstStyle/>
        <a:p>
          <a:endParaRPr lang="en-US"/>
        </a:p>
      </dgm:t>
    </dgm:pt>
    <dgm:pt modelId="{29E47854-34CA-467F-90F3-579DF8BDDC63}">
      <dgm:prSet phldrT="[Text]"/>
      <dgm:spPr/>
      <dgm:t>
        <a:bodyPr/>
        <a:lstStyle/>
        <a:p>
          <a:r>
            <a:rPr lang="en-US" dirty="0" smtClean="0"/>
            <a:t>Jetson</a:t>
          </a:r>
          <a:endParaRPr lang="en-US" dirty="0"/>
        </a:p>
      </dgm:t>
    </dgm:pt>
    <dgm:pt modelId="{CEEA9B0D-14D5-4509-BE9E-96A5F47A479D}" type="parTrans" cxnId="{28218BC0-4B2F-49FD-9E9E-E2DCDA03B6AF}">
      <dgm:prSet/>
      <dgm:spPr/>
      <dgm:t>
        <a:bodyPr/>
        <a:lstStyle/>
        <a:p>
          <a:endParaRPr lang="en-US"/>
        </a:p>
      </dgm:t>
    </dgm:pt>
    <dgm:pt modelId="{83E295D8-C6D5-4E66-A515-9E55CA5D37F5}" type="sibTrans" cxnId="{28218BC0-4B2F-49FD-9E9E-E2DCDA03B6AF}">
      <dgm:prSet/>
      <dgm:spPr/>
      <dgm:t>
        <a:bodyPr/>
        <a:lstStyle/>
        <a:p>
          <a:endParaRPr lang="en-US"/>
        </a:p>
      </dgm:t>
    </dgm:pt>
    <dgm:pt modelId="{254C80B2-E347-44D7-A60F-5F8767E359F5}">
      <dgm:prSet/>
      <dgm:spPr/>
      <dgm:t>
        <a:bodyPr/>
        <a:lstStyle/>
        <a:p>
          <a:r>
            <a:rPr lang="en-US" dirty="0" err="1" smtClean="0"/>
            <a:t>Ultrasonics</a:t>
          </a:r>
          <a:endParaRPr lang="en-US" dirty="0"/>
        </a:p>
      </dgm:t>
    </dgm:pt>
    <dgm:pt modelId="{84563CB0-D388-44E2-81C9-A82717EF80A2}" type="parTrans" cxnId="{F7602F73-14AD-442A-96D1-9B3D082B44EF}">
      <dgm:prSet/>
      <dgm:spPr/>
      <dgm:t>
        <a:bodyPr/>
        <a:lstStyle/>
        <a:p>
          <a:endParaRPr lang="en-US"/>
        </a:p>
      </dgm:t>
    </dgm:pt>
    <dgm:pt modelId="{56BF5AEC-5719-4A9A-A3AF-C0EA1BC121C9}" type="sibTrans" cxnId="{F7602F73-14AD-442A-96D1-9B3D082B44EF}">
      <dgm:prSet/>
      <dgm:spPr/>
      <dgm:t>
        <a:bodyPr/>
        <a:lstStyle/>
        <a:p>
          <a:endParaRPr lang="en-US"/>
        </a:p>
      </dgm:t>
    </dgm:pt>
    <dgm:pt modelId="{3BBC75E3-7BDE-4F4B-95FF-2DD50F1308A0}" type="pres">
      <dgm:prSet presAssocID="{0001CE6B-F59E-49FB-B006-66D4892AD3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625C49-4DBB-49C2-A169-841980FA5F0F}" type="pres">
      <dgm:prSet presAssocID="{4205FB4D-053E-4FA1-83AF-B50C39C54706}" presName="hierRoot1" presStyleCnt="0"/>
      <dgm:spPr/>
    </dgm:pt>
    <dgm:pt modelId="{B34B5A69-AFF1-4C8F-B367-1E5736805A4C}" type="pres">
      <dgm:prSet presAssocID="{4205FB4D-053E-4FA1-83AF-B50C39C54706}" presName="composite" presStyleCnt="0"/>
      <dgm:spPr/>
    </dgm:pt>
    <dgm:pt modelId="{28ECB37D-A840-48AF-A094-65C9E4F569A1}" type="pres">
      <dgm:prSet presAssocID="{4205FB4D-053E-4FA1-83AF-B50C39C54706}" presName="background" presStyleLbl="node0" presStyleIdx="0" presStyleCnt="1"/>
      <dgm:spPr/>
    </dgm:pt>
    <dgm:pt modelId="{05478E63-B67B-41AF-B0E1-A0BE473DDCB2}" type="pres">
      <dgm:prSet presAssocID="{4205FB4D-053E-4FA1-83AF-B50C39C54706}" presName="text" presStyleLbl="fgAcc0" presStyleIdx="0" presStyleCnt="1" custScaleX="91659" custScaleY="69211" custLinFactNeighborX="987" custLinFactNeighborY="-170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AEE772-F34B-4918-A018-D2AF092B88FE}" type="pres">
      <dgm:prSet presAssocID="{4205FB4D-053E-4FA1-83AF-B50C39C54706}" presName="hierChild2" presStyleCnt="0"/>
      <dgm:spPr/>
    </dgm:pt>
    <dgm:pt modelId="{4356A9A4-0468-4C4E-8BF9-771B66272BC5}" type="pres">
      <dgm:prSet presAssocID="{8EA7298F-4477-444E-8AE5-C20F5A98FBE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101A671-5BAB-4E71-B89F-307B63753270}" type="pres">
      <dgm:prSet presAssocID="{8310627E-E1B4-439C-87E0-7B293C6E4DB8}" presName="hierRoot2" presStyleCnt="0"/>
      <dgm:spPr/>
    </dgm:pt>
    <dgm:pt modelId="{E8A21C49-43EC-4446-96DF-D07938840CBE}" type="pres">
      <dgm:prSet presAssocID="{8310627E-E1B4-439C-87E0-7B293C6E4DB8}" presName="composite2" presStyleCnt="0"/>
      <dgm:spPr/>
    </dgm:pt>
    <dgm:pt modelId="{B74F0AD0-702D-416B-9BFD-645265955089}" type="pres">
      <dgm:prSet presAssocID="{8310627E-E1B4-439C-87E0-7B293C6E4DB8}" presName="background2" presStyleLbl="node2" presStyleIdx="0" presStyleCnt="3"/>
      <dgm:spPr/>
    </dgm:pt>
    <dgm:pt modelId="{03028D14-8AA5-4A00-8E19-CE53D823871E}" type="pres">
      <dgm:prSet presAssocID="{8310627E-E1B4-439C-87E0-7B293C6E4DB8}" presName="text2" presStyleLbl="fgAcc2" presStyleIdx="0" presStyleCnt="3" custScaleX="92336" custScaleY="952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6231C-1992-4855-A424-CA303896462A}" type="pres">
      <dgm:prSet presAssocID="{8310627E-E1B4-439C-87E0-7B293C6E4DB8}" presName="hierChild3" presStyleCnt="0"/>
      <dgm:spPr/>
    </dgm:pt>
    <dgm:pt modelId="{519A6A19-90DD-4E7D-A064-04EE3BEC1D31}" type="pres">
      <dgm:prSet presAssocID="{CEEA9B0D-14D5-4509-BE9E-96A5F47A479D}" presName="Name17" presStyleLbl="parChTrans1D3" presStyleIdx="0" presStyleCnt="1"/>
      <dgm:spPr/>
      <dgm:t>
        <a:bodyPr/>
        <a:lstStyle/>
        <a:p>
          <a:endParaRPr lang="en-US"/>
        </a:p>
      </dgm:t>
    </dgm:pt>
    <dgm:pt modelId="{F3BDDC38-6645-45B4-AE23-87E41C3B5A8F}" type="pres">
      <dgm:prSet presAssocID="{29E47854-34CA-467F-90F3-579DF8BDDC63}" presName="hierRoot3" presStyleCnt="0"/>
      <dgm:spPr/>
    </dgm:pt>
    <dgm:pt modelId="{5E8C3B38-5924-40E4-AA22-FB3253B01161}" type="pres">
      <dgm:prSet presAssocID="{29E47854-34CA-467F-90F3-579DF8BDDC63}" presName="composite3" presStyleCnt="0"/>
      <dgm:spPr/>
    </dgm:pt>
    <dgm:pt modelId="{F337E0BF-2B69-4791-B2A9-E5F5C40C0783}" type="pres">
      <dgm:prSet presAssocID="{29E47854-34CA-467F-90F3-579DF8BDDC63}" presName="background3" presStyleLbl="node3" presStyleIdx="0" presStyleCnt="1"/>
      <dgm:spPr/>
    </dgm:pt>
    <dgm:pt modelId="{4495A5C8-EBF2-4ACB-A3DE-695E66700FBE}" type="pres">
      <dgm:prSet presAssocID="{29E47854-34CA-467F-90F3-579DF8BDDC63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A846F-24A8-42CF-B923-2291E5EC5F90}" type="pres">
      <dgm:prSet presAssocID="{29E47854-34CA-467F-90F3-579DF8BDDC63}" presName="hierChild4" presStyleCnt="0"/>
      <dgm:spPr/>
    </dgm:pt>
    <dgm:pt modelId="{DC0DCA6C-DE47-4860-8E1A-70B002ED8023}" type="pres">
      <dgm:prSet presAssocID="{CBBF06CA-7286-4E94-972C-3B315424A94E}" presName="Name23" presStyleLbl="parChTrans1D4" presStyleIdx="0" presStyleCnt="4"/>
      <dgm:spPr/>
      <dgm:t>
        <a:bodyPr/>
        <a:lstStyle/>
        <a:p>
          <a:endParaRPr lang="en-US"/>
        </a:p>
      </dgm:t>
    </dgm:pt>
    <dgm:pt modelId="{BDAC2F55-2FAB-4911-AC19-6360BB9A8EB3}" type="pres">
      <dgm:prSet presAssocID="{733AB51D-0F35-4672-8D70-BFAF08B7B494}" presName="hierRoot4" presStyleCnt="0"/>
      <dgm:spPr/>
    </dgm:pt>
    <dgm:pt modelId="{A286F55C-D24E-48BA-90FB-0117A0D5F21B}" type="pres">
      <dgm:prSet presAssocID="{733AB51D-0F35-4672-8D70-BFAF08B7B494}" presName="composite4" presStyleCnt="0"/>
      <dgm:spPr/>
    </dgm:pt>
    <dgm:pt modelId="{3591AA40-E8C8-4130-B0A3-6DAE9F9BBD75}" type="pres">
      <dgm:prSet presAssocID="{733AB51D-0F35-4672-8D70-BFAF08B7B494}" presName="background4" presStyleLbl="node4" presStyleIdx="0" presStyleCnt="4"/>
      <dgm:spPr/>
    </dgm:pt>
    <dgm:pt modelId="{AC3D6948-BA2E-4197-A7D3-E099CECBF5F9}" type="pres">
      <dgm:prSet presAssocID="{733AB51D-0F35-4672-8D70-BFAF08B7B494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1AA778-4B4C-40C5-BEEA-831A8724ABA3}" type="pres">
      <dgm:prSet presAssocID="{733AB51D-0F35-4672-8D70-BFAF08B7B494}" presName="hierChild5" presStyleCnt="0"/>
      <dgm:spPr/>
    </dgm:pt>
    <dgm:pt modelId="{2CDE8D3D-C1A6-40A6-B8F8-0EA8494DFE3E}" type="pres">
      <dgm:prSet presAssocID="{19A60DCB-5F3B-46A4-9FA1-D8FDAD564C98}" presName="Name23" presStyleLbl="parChTrans1D4" presStyleIdx="1" presStyleCnt="4"/>
      <dgm:spPr/>
      <dgm:t>
        <a:bodyPr/>
        <a:lstStyle/>
        <a:p>
          <a:endParaRPr lang="en-US"/>
        </a:p>
      </dgm:t>
    </dgm:pt>
    <dgm:pt modelId="{370F929B-A8A8-4FC7-B1D6-19AA1755CD44}" type="pres">
      <dgm:prSet presAssocID="{68DF84C2-B24E-4AB0-B09C-276C9CA15F02}" presName="hierRoot4" presStyleCnt="0"/>
      <dgm:spPr/>
    </dgm:pt>
    <dgm:pt modelId="{FD61C5E1-B54B-480B-BB5B-6F9AD7E962A7}" type="pres">
      <dgm:prSet presAssocID="{68DF84C2-B24E-4AB0-B09C-276C9CA15F02}" presName="composite4" presStyleCnt="0"/>
      <dgm:spPr/>
    </dgm:pt>
    <dgm:pt modelId="{EF85C128-1E1E-4358-B02B-6E56785BE265}" type="pres">
      <dgm:prSet presAssocID="{68DF84C2-B24E-4AB0-B09C-276C9CA15F02}" presName="background4" presStyleLbl="node4" presStyleIdx="1" presStyleCnt="4"/>
      <dgm:spPr/>
    </dgm:pt>
    <dgm:pt modelId="{6B9FB61B-46C4-46E1-BAD1-8EA4E9990F7B}" type="pres">
      <dgm:prSet presAssocID="{68DF84C2-B24E-4AB0-B09C-276C9CA15F02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0441D-51AD-4CC9-902F-20386656262A}" type="pres">
      <dgm:prSet presAssocID="{68DF84C2-B24E-4AB0-B09C-276C9CA15F02}" presName="hierChild5" presStyleCnt="0"/>
      <dgm:spPr/>
    </dgm:pt>
    <dgm:pt modelId="{6B7E2E83-287A-4309-9C1C-A36DF8AF49D4}" type="pres">
      <dgm:prSet presAssocID="{AC4D40B5-6962-4508-A15A-6B25DD1CD412}" presName="Name23" presStyleLbl="parChTrans1D4" presStyleIdx="2" presStyleCnt="4"/>
      <dgm:spPr/>
      <dgm:t>
        <a:bodyPr/>
        <a:lstStyle/>
        <a:p>
          <a:endParaRPr lang="en-US"/>
        </a:p>
      </dgm:t>
    </dgm:pt>
    <dgm:pt modelId="{A32E6B74-5AA5-4254-8922-63BC9438F02C}" type="pres">
      <dgm:prSet presAssocID="{105E611B-EB5B-4106-80A3-F49AAEEEFABF}" presName="hierRoot4" presStyleCnt="0"/>
      <dgm:spPr/>
    </dgm:pt>
    <dgm:pt modelId="{1E92E47B-6BB3-4070-A0C7-84264D92E1A4}" type="pres">
      <dgm:prSet presAssocID="{105E611B-EB5B-4106-80A3-F49AAEEEFABF}" presName="composite4" presStyleCnt="0"/>
      <dgm:spPr/>
    </dgm:pt>
    <dgm:pt modelId="{A510E588-8B33-4C07-BB97-12D73F3EC07A}" type="pres">
      <dgm:prSet presAssocID="{105E611B-EB5B-4106-80A3-F49AAEEEFABF}" presName="background4" presStyleLbl="node4" presStyleIdx="2" presStyleCnt="4"/>
      <dgm:spPr/>
    </dgm:pt>
    <dgm:pt modelId="{26D5ADB3-DDA9-4B11-9044-5534404BEDFC}" type="pres">
      <dgm:prSet presAssocID="{105E611B-EB5B-4106-80A3-F49AAEEEFABF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B25B2-4C75-4333-86E7-4199831C2A3C}" type="pres">
      <dgm:prSet presAssocID="{105E611B-EB5B-4106-80A3-F49AAEEEFABF}" presName="hierChild5" presStyleCnt="0"/>
      <dgm:spPr/>
    </dgm:pt>
    <dgm:pt modelId="{0C16662C-6B06-4EB6-9A8F-C4F57B716F32}" type="pres">
      <dgm:prSet presAssocID="{84563CB0-D388-44E2-81C9-A82717EF80A2}" presName="Name23" presStyleLbl="parChTrans1D4" presStyleIdx="3" presStyleCnt="4"/>
      <dgm:spPr/>
      <dgm:t>
        <a:bodyPr/>
        <a:lstStyle/>
        <a:p>
          <a:endParaRPr lang="en-US"/>
        </a:p>
      </dgm:t>
    </dgm:pt>
    <dgm:pt modelId="{F19D6785-ADE4-4C1D-A85A-CACCBA23DCCE}" type="pres">
      <dgm:prSet presAssocID="{254C80B2-E347-44D7-A60F-5F8767E359F5}" presName="hierRoot4" presStyleCnt="0"/>
      <dgm:spPr/>
    </dgm:pt>
    <dgm:pt modelId="{7BAD0290-6788-459F-9AEF-B91850F02FF5}" type="pres">
      <dgm:prSet presAssocID="{254C80B2-E347-44D7-A60F-5F8767E359F5}" presName="composite4" presStyleCnt="0"/>
      <dgm:spPr/>
    </dgm:pt>
    <dgm:pt modelId="{E260B06A-0860-44E3-9798-9C07ACBA8142}" type="pres">
      <dgm:prSet presAssocID="{254C80B2-E347-44D7-A60F-5F8767E359F5}" presName="background4" presStyleLbl="node4" presStyleIdx="3" presStyleCnt="4"/>
      <dgm:spPr/>
    </dgm:pt>
    <dgm:pt modelId="{02173EFB-A9DE-433B-93C1-CCABF609F4DC}" type="pres">
      <dgm:prSet presAssocID="{254C80B2-E347-44D7-A60F-5F8767E359F5}" presName="text4" presStyleLbl="fgAcc4" presStyleIdx="3" presStyleCnt="4" custLinFactNeighborX="484" custLinFactNeighborY="-1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D6E32D-EFA7-4243-95A6-CD71EE7E6DAB}" type="pres">
      <dgm:prSet presAssocID="{254C80B2-E347-44D7-A60F-5F8767E359F5}" presName="hierChild5" presStyleCnt="0"/>
      <dgm:spPr/>
    </dgm:pt>
    <dgm:pt modelId="{257D6114-E98D-4022-B465-82915B26224D}" type="pres">
      <dgm:prSet presAssocID="{888BAC43-A2FD-4875-BB3F-2506CAC8F9C2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944A54B-B59F-4625-9ECF-257F20451C22}" type="pres">
      <dgm:prSet presAssocID="{70FC9FAC-69D3-48B9-930E-ABAF22C856BB}" presName="hierRoot2" presStyleCnt="0"/>
      <dgm:spPr/>
    </dgm:pt>
    <dgm:pt modelId="{E30C1EB2-D623-4209-AFB7-061D36BEE388}" type="pres">
      <dgm:prSet presAssocID="{70FC9FAC-69D3-48B9-930E-ABAF22C856BB}" presName="composite2" presStyleCnt="0"/>
      <dgm:spPr/>
    </dgm:pt>
    <dgm:pt modelId="{782F3E14-2A71-4B15-BF6C-A05309251827}" type="pres">
      <dgm:prSet presAssocID="{70FC9FAC-69D3-48B9-930E-ABAF22C856BB}" presName="background2" presStyleLbl="node2" presStyleIdx="1" presStyleCnt="3"/>
      <dgm:spPr/>
    </dgm:pt>
    <dgm:pt modelId="{E7EF673A-A9E0-4E81-BA69-96B89CA86F6F}" type="pres">
      <dgm:prSet presAssocID="{70FC9FAC-69D3-48B9-930E-ABAF22C856B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DE411-852A-4C60-9C7A-B355FA595ECB}" type="pres">
      <dgm:prSet presAssocID="{70FC9FAC-69D3-48B9-930E-ABAF22C856BB}" presName="hierChild3" presStyleCnt="0"/>
      <dgm:spPr/>
    </dgm:pt>
    <dgm:pt modelId="{61CE1FF3-FAB2-488B-830A-480E31CE4E22}" type="pres">
      <dgm:prSet presAssocID="{308EA422-5D01-4FF1-B5C6-A2B47FD23613}" presName="Name10" presStyleLbl="parChTrans1D2" presStyleIdx="2" presStyleCnt="3"/>
      <dgm:spPr/>
      <dgm:t>
        <a:bodyPr/>
        <a:lstStyle/>
        <a:p>
          <a:endParaRPr lang="en-US"/>
        </a:p>
      </dgm:t>
    </dgm:pt>
    <dgm:pt modelId="{5E3438C0-FA44-48F1-B4C2-4B798BC14103}" type="pres">
      <dgm:prSet presAssocID="{476A8A1B-A43A-4011-951F-E950444EBF8E}" presName="hierRoot2" presStyleCnt="0"/>
      <dgm:spPr/>
    </dgm:pt>
    <dgm:pt modelId="{770084D6-4938-4370-AF66-2C549289AB96}" type="pres">
      <dgm:prSet presAssocID="{476A8A1B-A43A-4011-951F-E950444EBF8E}" presName="composite2" presStyleCnt="0"/>
      <dgm:spPr/>
    </dgm:pt>
    <dgm:pt modelId="{E6A270AB-6D11-4A31-9EC1-D780699B7B32}" type="pres">
      <dgm:prSet presAssocID="{476A8A1B-A43A-4011-951F-E950444EBF8E}" presName="background2" presStyleLbl="node2" presStyleIdx="2" presStyleCnt="3"/>
      <dgm:spPr/>
    </dgm:pt>
    <dgm:pt modelId="{12413AE6-5174-4B05-9EEE-274B68FAB4E7}" type="pres">
      <dgm:prSet presAssocID="{476A8A1B-A43A-4011-951F-E950444EBF8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EF86D-CE56-45EC-BF18-BF844C506B4C}" type="pres">
      <dgm:prSet presAssocID="{476A8A1B-A43A-4011-951F-E950444EBF8E}" presName="hierChild3" presStyleCnt="0"/>
      <dgm:spPr/>
    </dgm:pt>
  </dgm:ptLst>
  <dgm:cxnLst>
    <dgm:cxn modelId="{D58B71A3-32AC-43F5-9B7B-D84BEA457DA9}" type="presOf" srcId="{70FC9FAC-69D3-48B9-930E-ABAF22C856BB}" destId="{E7EF673A-A9E0-4E81-BA69-96B89CA86F6F}" srcOrd="0" destOrd="0" presId="urn:microsoft.com/office/officeart/2005/8/layout/hierarchy1"/>
    <dgm:cxn modelId="{1D5EDE8C-91C7-4731-A39A-6F29BBD33286}" type="presOf" srcId="{8EA7298F-4477-444E-8AE5-C20F5A98FBE9}" destId="{4356A9A4-0468-4C4E-8BF9-771B66272BC5}" srcOrd="0" destOrd="0" presId="urn:microsoft.com/office/officeart/2005/8/layout/hierarchy1"/>
    <dgm:cxn modelId="{30E583AE-3A45-4894-A8DE-5055D0E0F6E7}" srcId="{0001CE6B-F59E-49FB-B006-66D4892AD361}" destId="{4205FB4D-053E-4FA1-83AF-B50C39C54706}" srcOrd="0" destOrd="0" parTransId="{F28DAD2D-B518-43B6-9CBB-F5F967FF725F}" sibTransId="{5D47288A-ADA6-431A-8157-52CC924A794C}"/>
    <dgm:cxn modelId="{E6E2BB87-A612-4514-A092-FDDB5F1B4511}" srcId="{4205FB4D-053E-4FA1-83AF-B50C39C54706}" destId="{476A8A1B-A43A-4011-951F-E950444EBF8E}" srcOrd="2" destOrd="0" parTransId="{308EA422-5D01-4FF1-B5C6-A2B47FD23613}" sibTransId="{A6F87E27-35E4-469A-8193-1377053DFF77}"/>
    <dgm:cxn modelId="{30E515C6-3441-4880-B7CC-93EDFF61F536}" type="presOf" srcId="{888BAC43-A2FD-4875-BB3F-2506CAC8F9C2}" destId="{257D6114-E98D-4022-B465-82915B26224D}" srcOrd="0" destOrd="0" presId="urn:microsoft.com/office/officeart/2005/8/layout/hierarchy1"/>
    <dgm:cxn modelId="{0B6A9BF7-37DD-4536-A94D-385526B69C7A}" srcId="{68DF84C2-B24E-4AB0-B09C-276C9CA15F02}" destId="{105E611B-EB5B-4106-80A3-F49AAEEEFABF}" srcOrd="0" destOrd="0" parTransId="{AC4D40B5-6962-4508-A15A-6B25DD1CD412}" sibTransId="{B5AA107F-B33E-490E-97E2-3540316DF658}"/>
    <dgm:cxn modelId="{F6E8FAE8-540A-4FA3-90BA-4CB3A14491B2}" type="presOf" srcId="{29E47854-34CA-467F-90F3-579DF8BDDC63}" destId="{4495A5C8-EBF2-4ACB-A3DE-695E66700FBE}" srcOrd="0" destOrd="0" presId="urn:microsoft.com/office/officeart/2005/8/layout/hierarchy1"/>
    <dgm:cxn modelId="{7E9AA773-BBCD-47B4-97B9-EC53C1971D08}" type="presOf" srcId="{254C80B2-E347-44D7-A60F-5F8767E359F5}" destId="{02173EFB-A9DE-433B-93C1-CCABF609F4DC}" srcOrd="0" destOrd="0" presId="urn:microsoft.com/office/officeart/2005/8/layout/hierarchy1"/>
    <dgm:cxn modelId="{C37BF0E6-837C-46E2-88DB-68538CEB6041}" srcId="{29E47854-34CA-467F-90F3-579DF8BDDC63}" destId="{733AB51D-0F35-4672-8D70-BFAF08B7B494}" srcOrd="0" destOrd="0" parTransId="{CBBF06CA-7286-4E94-972C-3B315424A94E}" sibTransId="{3EA4E21C-6961-4F4F-85B8-C5666B5E5453}"/>
    <dgm:cxn modelId="{62744FB1-268D-403F-A15C-C08154C2DB1A}" type="presOf" srcId="{AC4D40B5-6962-4508-A15A-6B25DD1CD412}" destId="{6B7E2E83-287A-4309-9C1C-A36DF8AF49D4}" srcOrd="0" destOrd="0" presId="urn:microsoft.com/office/officeart/2005/8/layout/hierarchy1"/>
    <dgm:cxn modelId="{569240CD-29F6-4DA2-937D-6BFBBF92E3F1}" type="presOf" srcId="{84563CB0-D388-44E2-81C9-A82717EF80A2}" destId="{0C16662C-6B06-4EB6-9A8F-C4F57B716F32}" srcOrd="0" destOrd="0" presId="urn:microsoft.com/office/officeart/2005/8/layout/hierarchy1"/>
    <dgm:cxn modelId="{02783098-6307-4187-90CA-CEEB6F3D408B}" type="presOf" srcId="{0001CE6B-F59E-49FB-B006-66D4892AD361}" destId="{3BBC75E3-7BDE-4F4B-95FF-2DD50F1308A0}" srcOrd="0" destOrd="0" presId="urn:microsoft.com/office/officeart/2005/8/layout/hierarchy1"/>
    <dgm:cxn modelId="{28C30BCB-EED3-4987-8A67-3289A29F4F6D}" type="presOf" srcId="{733AB51D-0F35-4672-8D70-BFAF08B7B494}" destId="{AC3D6948-BA2E-4197-A7D3-E099CECBF5F9}" srcOrd="0" destOrd="0" presId="urn:microsoft.com/office/officeart/2005/8/layout/hierarchy1"/>
    <dgm:cxn modelId="{01E24079-858A-49D8-9A18-1D38CF1FD00D}" type="presOf" srcId="{19A60DCB-5F3B-46A4-9FA1-D8FDAD564C98}" destId="{2CDE8D3D-C1A6-40A6-B8F8-0EA8494DFE3E}" srcOrd="0" destOrd="0" presId="urn:microsoft.com/office/officeart/2005/8/layout/hierarchy1"/>
    <dgm:cxn modelId="{CA00A689-0750-4552-8AA1-A795F6025058}" type="presOf" srcId="{105E611B-EB5B-4106-80A3-F49AAEEEFABF}" destId="{26D5ADB3-DDA9-4B11-9044-5534404BEDFC}" srcOrd="0" destOrd="0" presId="urn:microsoft.com/office/officeart/2005/8/layout/hierarchy1"/>
    <dgm:cxn modelId="{27D05215-3143-4FE0-9B1E-78332801EF46}" type="presOf" srcId="{4205FB4D-053E-4FA1-83AF-B50C39C54706}" destId="{05478E63-B67B-41AF-B0E1-A0BE473DDCB2}" srcOrd="0" destOrd="0" presId="urn:microsoft.com/office/officeart/2005/8/layout/hierarchy1"/>
    <dgm:cxn modelId="{F3F9BAB1-FEDB-4A53-92A5-411651BFB5D0}" type="presOf" srcId="{308EA422-5D01-4FF1-B5C6-A2B47FD23613}" destId="{61CE1FF3-FAB2-488B-830A-480E31CE4E22}" srcOrd="0" destOrd="0" presId="urn:microsoft.com/office/officeart/2005/8/layout/hierarchy1"/>
    <dgm:cxn modelId="{83342210-5789-4215-A165-82AB5F43F8AC}" type="presOf" srcId="{CBBF06CA-7286-4E94-972C-3B315424A94E}" destId="{DC0DCA6C-DE47-4860-8E1A-70B002ED8023}" srcOrd="0" destOrd="0" presId="urn:microsoft.com/office/officeart/2005/8/layout/hierarchy1"/>
    <dgm:cxn modelId="{CC432D3C-8F47-404B-BCBB-E28A08978A75}" type="presOf" srcId="{68DF84C2-B24E-4AB0-B09C-276C9CA15F02}" destId="{6B9FB61B-46C4-46E1-BAD1-8EA4E9990F7B}" srcOrd="0" destOrd="0" presId="urn:microsoft.com/office/officeart/2005/8/layout/hierarchy1"/>
    <dgm:cxn modelId="{F7602F73-14AD-442A-96D1-9B3D082B44EF}" srcId="{29E47854-34CA-467F-90F3-579DF8BDDC63}" destId="{254C80B2-E347-44D7-A60F-5F8767E359F5}" srcOrd="2" destOrd="0" parTransId="{84563CB0-D388-44E2-81C9-A82717EF80A2}" sibTransId="{56BF5AEC-5719-4A9A-A3AF-C0EA1BC121C9}"/>
    <dgm:cxn modelId="{E2A125DE-F333-4DD9-81BE-0AA266BDB723}" type="presOf" srcId="{CEEA9B0D-14D5-4509-BE9E-96A5F47A479D}" destId="{519A6A19-90DD-4E7D-A064-04EE3BEC1D31}" srcOrd="0" destOrd="0" presId="urn:microsoft.com/office/officeart/2005/8/layout/hierarchy1"/>
    <dgm:cxn modelId="{426DEC6F-A245-432B-9A7B-85C5634F9D43}" type="presOf" srcId="{8310627E-E1B4-439C-87E0-7B293C6E4DB8}" destId="{03028D14-8AA5-4A00-8E19-CE53D823871E}" srcOrd="0" destOrd="0" presId="urn:microsoft.com/office/officeart/2005/8/layout/hierarchy1"/>
    <dgm:cxn modelId="{4D469688-A843-4F89-A3F0-FDDDBD95109B}" srcId="{4205FB4D-053E-4FA1-83AF-B50C39C54706}" destId="{8310627E-E1B4-439C-87E0-7B293C6E4DB8}" srcOrd="0" destOrd="0" parTransId="{8EA7298F-4477-444E-8AE5-C20F5A98FBE9}" sibTransId="{0D156B8F-C6EB-47C4-80C7-806558A18F9C}"/>
    <dgm:cxn modelId="{28218BC0-4B2F-49FD-9E9E-E2DCDA03B6AF}" srcId="{8310627E-E1B4-439C-87E0-7B293C6E4DB8}" destId="{29E47854-34CA-467F-90F3-579DF8BDDC63}" srcOrd="0" destOrd="0" parTransId="{CEEA9B0D-14D5-4509-BE9E-96A5F47A479D}" sibTransId="{83E295D8-C6D5-4E66-A515-9E55CA5D37F5}"/>
    <dgm:cxn modelId="{21F02D73-8308-4CEA-AD4D-6F3044C17E2B}" srcId="{4205FB4D-053E-4FA1-83AF-B50C39C54706}" destId="{70FC9FAC-69D3-48B9-930E-ABAF22C856BB}" srcOrd="1" destOrd="0" parTransId="{888BAC43-A2FD-4875-BB3F-2506CAC8F9C2}" sibTransId="{89CE1A03-3245-4DF8-80AC-C7BA8AD6A579}"/>
    <dgm:cxn modelId="{C16A3230-4059-4F23-A342-B738751F3A5A}" type="presOf" srcId="{476A8A1B-A43A-4011-951F-E950444EBF8E}" destId="{12413AE6-5174-4B05-9EEE-274B68FAB4E7}" srcOrd="0" destOrd="0" presId="urn:microsoft.com/office/officeart/2005/8/layout/hierarchy1"/>
    <dgm:cxn modelId="{DF40ADF3-61C2-4859-A7F5-B88F05038A45}" srcId="{29E47854-34CA-467F-90F3-579DF8BDDC63}" destId="{68DF84C2-B24E-4AB0-B09C-276C9CA15F02}" srcOrd="1" destOrd="0" parTransId="{19A60DCB-5F3B-46A4-9FA1-D8FDAD564C98}" sibTransId="{8B942093-D6B4-4BE3-A01C-1045403B99F6}"/>
    <dgm:cxn modelId="{3C2AB4C1-91DA-41D6-918B-4A24A713AF1B}" type="presParOf" srcId="{3BBC75E3-7BDE-4F4B-95FF-2DD50F1308A0}" destId="{72625C49-4DBB-49C2-A169-841980FA5F0F}" srcOrd="0" destOrd="0" presId="urn:microsoft.com/office/officeart/2005/8/layout/hierarchy1"/>
    <dgm:cxn modelId="{D6C9CF0B-D3A9-4D05-899D-7BC07315752B}" type="presParOf" srcId="{72625C49-4DBB-49C2-A169-841980FA5F0F}" destId="{B34B5A69-AFF1-4C8F-B367-1E5736805A4C}" srcOrd="0" destOrd="0" presId="urn:microsoft.com/office/officeart/2005/8/layout/hierarchy1"/>
    <dgm:cxn modelId="{1F271059-D8F6-48B9-8D12-8DBDAF39C265}" type="presParOf" srcId="{B34B5A69-AFF1-4C8F-B367-1E5736805A4C}" destId="{28ECB37D-A840-48AF-A094-65C9E4F569A1}" srcOrd="0" destOrd="0" presId="urn:microsoft.com/office/officeart/2005/8/layout/hierarchy1"/>
    <dgm:cxn modelId="{308BBC3C-BAAE-471D-B4F6-29A940481EEE}" type="presParOf" srcId="{B34B5A69-AFF1-4C8F-B367-1E5736805A4C}" destId="{05478E63-B67B-41AF-B0E1-A0BE473DDCB2}" srcOrd="1" destOrd="0" presId="urn:microsoft.com/office/officeart/2005/8/layout/hierarchy1"/>
    <dgm:cxn modelId="{E78EA6CD-8CBF-4D14-A7EE-0816BECB6836}" type="presParOf" srcId="{72625C49-4DBB-49C2-A169-841980FA5F0F}" destId="{70AEE772-F34B-4918-A018-D2AF092B88FE}" srcOrd="1" destOrd="0" presId="urn:microsoft.com/office/officeart/2005/8/layout/hierarchy1"/>
    <dgm:cxn modelId="{41047D9E-152B-45C1-B1F2-7637D0F7E124}" type="presParOf" srcId="{70AEE772-F34B-4918-A018-D2AF092B88FE}" destId="{4356A9A4-0468-4C4E-8BF9-771B66272BC5}" srcOrd="0" destOrd="0" presId="urn:microsoft.com/office/officeart/2005/8/layout/hierarchy1"/>
    <dgm:cxn modelId="{651182BC-758F-49C7-B61C-30DA15C89447}" type="presParOf" srcId="{70AEE772-F34B-4918-A018-D2AF092B88FE}" destId="{F101A671-5BAB-4E71-B89F-307B63753270}" srcOrd="1" destOrd="0" presId="urn:microsoft.com/office/officeart/2005/8/layout/hierarchy1"/>
    <dgm:cxn modelId="{34CD16E4-63B4-47E4-BBC0-027C8BAECCA1}" type="presParOf" srcId="{F101A671-5BAB-4E71-B89F-307B63753270}" destId="{E8A21C49-43EC-4446-96DF-D07938840CBE}" srcOrd="0" destOrd="0" presId="urn:microsoft.com/office/officeart/2005/8/layout/hierarchy1"/>
    <dgm:cxn modelId="{F2223F67-AA9D-42A4-9004-68DA0DC71184}" type="presParOf" srcId="{E8A21C49-43EC-4446-96DF-D07938840CBE}" destId="{B74F0AD0-702D-416B-9BFD-645265955089}" srcOrd="0" destOrd="0" presId="urn:microsoft.com/office/officeart/2005/8/layout/hierarchy1"/>
    <dgm:cxn modelId="{ADDB81FB-10F5-4629-9FBB-8E16D20C3710}" type="presParOf" srcId="{E8A21C49-43EC-4446-96DF-D07938840CBE}" destId="{03028D14-8AA5-4A00-8E19-CE53D823871E}" srcOrd="1" destOrd="0" presId="urn:microsoft.com/office/officeart/2005/8/layout/hierarchy1"/>
    <dgm:cxn modelId="{31415ECF-0315-4CC9-B292-1C428C35B5FC}" type="presParOf" srcId="{F101A671-5BAB-4E71-B89F-307B63753270}" destId="{8C66231C-1992-4855-A424-CA303896462A}" srcOrd="1" destOrd="0" presId="urn:microsoft.com/office/officeart/2005/8/layout/hierarchy1"/>
    <dgm:cxn modelId="{2E5BA8C3-64C5-45EF-BACB-3F0DEE236C07}" type="presParOf" srcId="{8C66231C-1992-4855-A424-CA303896462A}" destId="{519A6A19-90DD-4E7D-A064-04EE3BEC1D31}" srcOrd="0" destOrd="0" presId="urn:microsoft.com/office/officeart/2005/8/layout/hierarchy1"/>
    <dgm:cxn modelId="{52C31B69-8DB7-42EA-8EFB-9975DDB1C92E}" type="presParOf" srcId="{8C66231C-1992-4855-A424-CA303896462A}" destId="{F3BDDC38-6645-45B4-AE23-87E41C3B5A8F}" srcOrd="1" destOrd="0" presId="urn:microsoft.com/office/officeart/2005/8/layout/hierarchy1"/>
    <dgm:cxn modelId="{FCE1F25C-10E4-4D61-B97E-4EB65179C6E5}" type="presParOf" srcId="{F3BDDC38-6645-45B4-AE23-87E41C3B5A8F}" destId="{5E8C3B38-5924-40E4-AA22-FB3253B01161}" srcOrd="0" destOrd="0" presId="urn:microsoft.com/office/officeart/2005/8/layout/hierarchy1"/>
    <dgm:cxn modelId="{75565BCD-9B48-463E-93D7-D22F75929730}" type="presParOf" srcId="{5E8C3B38-5924-40E4-AA22-FB3253B01161}" destId="{F337E0BF-2B69-4791-B2A9-E5F5C40C0783}" srcOrd="0" destOrd="0" presId="urn:microsoft.com/office/officeart/2005/8/layout/hierarchy1"/>
    <dgm:cxn modelId="{F0E8584F-F900-4120-B15D-CEECF051EBA6}" type="presParOf" srcId="{5E8C3B38-5924-40E4-AA22-FB3253B01161}" destId="{4495A5C8-EBF2-4ACB-A3DE-695E66700FBE}" srcOrd="1" destOrd="0" presId="urn:microsoft.com/office/officeart/2005/8/layout/hierarchy1"/>
    <dgm:cxn modelId="{61C91479-E3AE-4AE4-8FA0-D7F1F5C2CF76}" type="presParOf" srcId="{F3BDDC38-6645-45B4-AE23-87E41C3B5A8F}" destId="{458A846F-24A8-42CF-B923-2291E5EC5F90}" srcOrd="1" destOrd="0" presId="urn:microsoft.com/office/officeart/2005/8/layout/hierarchy1"/>
    <dgm:cxn modelId="{7D87EDF1-B44D-4EE5-8247-739C31EAABBF}" type="presParOf" srcId="{458A846F-24A8-42CF-B923-2291E5EC5F90}" destId="{DC0DCA6C-DE47-4860-8E1A-70B002ED8023}" srcOrd="0" destOrd="0" presId="urn:microsoft.com/office/officeart/2005/8/layout/hierarchy1"/>
    <dgm:cxn modelId="{2547E127-A6D8-485B-9F04-A10A1C8BB46D}" type="presParOf" srcId="{458A846F-24A8-42CF-B923-2291E5EC5F90}" destId="{BDAC2F55-2FAB-4911-AC19-6360BB9A8EB3}" srcOrd="1" destOrd="0" presId="urn:microsoft.com/office/officeart/2005/8/layout/hierarchy1"/>
    <dgm:cxn modelId="{020D4017-66E6-460D-946F-7ACCFC192095}" type="presParOf" srcId="{BDAC2F55-2FAB-4911-AC19-6360BB9A8EB3}" destId="{A286F55C-D24E-48BA-90FB-0117A0D5F21B}" srcOrd="0" destOrd="0" presId="urn:microsoft.com/office/officeart/2005/8/layout/hierarchy1"/>
    <dgm:cxn modelId="{9183277F-22D1-43CF-A5BC-F13860AAF114}" type="presParOf" srcId="{A286F55C-D24E-48BA-90FB-0117A0D5F21B}" destId="{3591AA40-E8C8-4130-B0A3-6DAE9F9BBD75}" srcOrd="0" destOrd="0" presId="urn:microsoft.com/office/officeart/2005/8/layout/hierarchy1"/>
    <dgm:cxn modelId="{F1212345-EDFA-4834-973D-F2191E52DB35}" type="presParOf" srcId="{A286F55C-D24E-48BA-90FB-0117A0D5F21B}" destId="{AC3D6948-BA2E-4197-A7D3-E099CECBF5F9}" srcOrd="1" destOrd="0" presId="urn:microsoft.com/office/officeart/2005/8/layout/hierarchy1"/>
    <dgm:cxn modelId="{AEADD9FD-111C-48BA-B102-BAEFDDB37353}" type="presParOf" srcId="{BDAC2F55-2FAB-4911-AC19-6360BB9A8EB3}" destId="{B21AA778-4B4C-40C5-BEEA-831A8724ABA3}" srcOrd="1" destOrd="0" presId="urn:microsoft.com/office/officeart/2005/8/layout/hierarchy1"/>
    <dgm:cxn modelId="{8E9A7DA4-708F-4DDA-804A-E61CCE8BBFAA}" type="presParOf" srcId="{458A846F-24A8-42CF-B923-2291E5EC5F90}" destId="{2CDE8D3D-C1A6-40A6-B8F8-0EA8494DFE3E}" srcOrd="2" destOrd="0" presId="urn:microsoft.com/office/officeart/2005/8/layout/hierarchy1"/>
    <dgm:cxn modelId="{A3EA8DC9-156F-4824-B6E4-E23301323DEE}" type="presParOf" srcId="{458A846F-24A8-42CF-B923-2291E5EC5F90}" destId="{370F929B-A8A8-4FC7-B1D6-19AA1755CD44}" srcOrd="3" destOrd="0" presId="urn:microsoft.com/office/officeart/2005/8/layout/hierarchy1"/>
    <dgm:cxn modelId="{207C6428-A56A-4B9A-88EA-E4472D1AEAB0}" type="presParOf" srcId="{370F929B-A8A8-4FC7-B1D6-19AA1755CD44}" destId="{FD61C5E1-B54B-480B-BB5B-6F9AD7E962A7}" srcOrd="0" destOrd="0" presId="urn:microsoft.com/office/officeart/2005/8/layout/hierarchy1"/>
    <dgm:cxn modelId="{732F2A81-50CB-4C1B-B824-DC70B1AF3E57}" type="presParOf" srcId="{FD61C5E1-B54B-480B-BB5B-6F9AD7E962A7}" destId="{EF85C128-1E1E-4358-B02B-6E56785BE265}" srcOrd="0" destOrd="0" presId="urn:microsoft.com/office/officeart/2005/8/layout/hierarchy1"/>
    <dgm:cxn modelId="{3EDC2557-AF18-48F9-9886-3317622F51EA}" type="presParOf" srcId="{FD61C5E1-B54B-480B-BB5B-6F9AD7E962A7}" destId="{6B9FB61B-46C4-46E1-BAD1-8EA4E9990F7B}" srcOrd="1" destOrd="0" presId="urn:microsoft.com/office/officeart/2005/8/layout/hierarchy1"/>
    <dgm:cxn modelId="{C9BE22F5-B1BE-4272-8131-E607D935A123}" type="presParOf" srcId="{370F929B-A8A8-4FC7-B1D6-19AA1755CD44}" destId="{43B0441D-51AD-4CC9-902F-20386656262A}" srcOrd="1" destOrd="0" presId="urn:microsoft.com/office/officeart/2005/8/layout/hierarchy1"/>
    <dgm:cxn modelId="{901AFA6B-3524-4D98-9E24-5D010985C3F6}" type="presParOf" srcId="{43B0441D-51AD-4CC9-902F-20386656262A}" destId="{6B7E2E83-287A-4309-9C1C-A36DF8AF49D4}" srcOrd="0" destOrd="0" presId="urn:microsoft.com/office/officeart/2005/8/layout/hierarchy1"/>
    <dgm:cxn modelId="{48BD6E91-288E-48D5-A756-075D17F83AC4}" type="presParOf" srcId="{43B0441D-51AD-4CC9-902F-20386656262A}" destId="{A32E6B74-5AA5-4254-8922-63BC9438F02C}" srcOrd="1" destOrd="0" presId="urn:microsoft.com/office/officeart/2005/8/layout/hierarchy1"/>
    <dgm:cxn modelId="{AA96FF1B-9F13-424E-86C3-72CAA60DD836}" type="presParOf" srcId="{A32E6B74-5AA5-4254-8922-63BC9438F02C}" destId="{1E92E47B-6BB3-4070-A0C7-84264D92E1A4}" srcOrd="0" destOrd="0" presId="urn:microsoft.com/office/officeart/2005/8/layout/hierarchy1"/>
    <dgm:cxn modelId="{9FC95AA3-54F9-4458-8CFE-51E2E03AEF4D}" type="presParOf" srcId="{1E92E47B-6BB3-4070-A0C7-84264D92E1A4}" destId="{A510E588-8B33-4C07-BB97-12D73F3EC07A}" srcOrd="0" destOrd="0" presId="urn:microsoft.com/office/officeart/2005/8/layout/hierarchy1"/>
    <dgm:cxn modelId="{A8F3E605-D077-46B4-B1DA-3361031A536B}" type="presParOf" srcId="{1E92E47B-6BB3-4070-A0C7-84264D92E1A4}" destId="{26D5ADB3-DDA9-4B11-9044-5534404BEDFC}" srcOrd="1" destOrd="0" presId="urn:microsoft.com/office/officeart/2005/8/layout/hierarchy1"/>
    <dgm:cxn modelId="{0F49A0AE-3BDC-4531-A15E-41186545FF1B}" type="presParOf" srcId="{A32E6B74-5AA5-4254-8922-63BC9438F02C}" destId="{B43B25B2-4C75-4333-86E7-4199831C2A3C}" srcOrd="1" destOrd="0" presId="urn:microsoft.com/office/officeart/2005/8/layout/hierarchy1"/>
    <dgm:cxn modelId="{C988618B-A951-4867-B3F2-5F778E899B95}" type="presParOf" srcId="{458A846F-24A8-42CF-B923-2291E5EC5F90}" destId="{0C16662C-6B06-4EB6-9A8F-C4F57B716F32}" srcOrd="4" destOrd="0" presId="urn:microsoft.com/office/officeart/2005/8/layout/hierarchy1"/>
    <dgm:cxn modelId="{E58721AF-6F08-45CF-937A-10C4C2BECFFD}" type="presParOf" srcId="{458A846F-24A8-42CF-B923-2291E5EC5F90}" destId="{F19D6785-ADE4-4C1D-A85A-CACCBA23DCCE}" srcOrd="5" destOrd="0" presId="urn:microsoft.com/office/officeart/2005/8/layout/hierarchy1"/>
    <dgm:cxn modelId="{CA708E50-721D-4C40-8F06-8EF52984BAC3}" type="presParOf" srcId="{F19D6785-ADE4-4C1D-A85A-CACCBA23DCCE}" destId="{7BAD0290-6788-459F-9AEF-B91850F02FF5}" srcOrd="0" destOrd="0" presId="urn:microsoft.com/office/officeart/2005/8/layout/hierarchy1"/>
    <dgm:cxn modelId="{45C6423E-45E6-41E2-9EE5-860D343F363B}" type="presParOf" srcId="{7BAD0290-6788-459F-9AEF-B91850F02FF5}" destId="{E260B06A-0860-44E3-9798-9C07ACBA8142}" srcOrd="0" destOrd="0" presId="urn:microsoft.com/office/officeart/2005/8/layout/hierarchy1"/>
    <dgm:cxn modelId="{D3D85D6E-5215-4E0B-8381-1B47A06B9654}" type="presParOf" srcId="{7BAD0290-6788-459F-9AEF-B91850F02FF5}" destId="{02173EFB-A9DE-433B-93C1-CCABF609F4DC}" srcOrd="1" destOrd="0" presId="urn:microsoft.com/office/officeart/2005/8/layout/hierarchy1"/>
    <dgm:cxn modelId="{3E3C0790-CD0B-44C2-A1B0-954948E1644C}" type="presParOf" srcId="{F19D6785-ADE4-4C1D-A85A-CACCBA23DCCE}" destId="{D8D6E32D-EFA7-4243-95A6-CD71EE7E6DAB}" srcOrd="1" destOrd="0" presId="urn:microsoft.com/office/officeart/2005/8/layout/hierarchy1"/>
    <dgm:cxn modelId="{1240C4F4-8F09-4145-9062-5C33D9D79FD8}" type="presParOf" srcId="{70AEE772-F34B-4918-A018-D2AF092B88FE}" destId="{257D6114-E98D-4022-B465-82915B26224D}" srcOrd="2" destOrd="0" presId="urn:microsoft.com/office/officeart/2005/8/layout/hierarchy1"/>
    <dgm:cxn modelId="{88DB3733-69A0-4779-A788-EA14D76E0C46}" type="presParOf" srcId="{70AEE772-F34B-4918-A018-D2AF092B88FE}" destId="{3944A54B-B59F-4625-9ECF-257F20451C22}" srcOrd="3" destOrd="0" presId="urn:microsoft.com/office/officeart/2005/8/layout/hierarchy1"/>
    <dgm:cxn modelId="{1A4FF842-3619-4CDA-9F34-C9BD521C98E7}" type="presParOf" srcId="{3944A54B-B59F-4625-9ECF-257F20451C22}" destId="{E30C1EB2-D623-4209-AFB7-061D36BEE388}" srcOrd="0" destOrd="0" presId="urn:microsoft.com/office/officeart/2005/8/layout/hierarchy1"/>
    <dgm:cxn modelId="{2010D945-F43C-4010-AF6D-1D6813225383}" type="presParOf" srcId="{E30C1EB2-D623-4209-AFB7-061D36BEE388}" destId="{782F3E14-2A71-4B15-BF6C-A05309251827}" srcOrd="0" destOrd="0" presId="urn:microsoft.com/office/officeart/2005/8/layout/hierarchy1"/>
    <dgm:cxn modelId="{4284322D-FE29-4405-ACFE-D1CE88D9D563}" type="presParOf" srcId="{E30C1EB2-D623-4209-AFB7-061D36BEE388}" destId="{E7EF673A-A9E0-4E81-BA69-96B89CA86F6F}" srcOrd="1" destOrd="0" presId="urn:microsoft.com/office/officeart/2005/8/layout/hierarchy1"/>
    <dgm:cxn modelId="{CF6C3357-F238-4B21-97C7-573AC1281004}" type="presParOf" srcId="{3944A54B-B59F-4625-9ECF-257F20451C22}" destId="{3F4DE411-852A-4C60-9C7A-B355FA595ECB}" srcOrd="1" destOrd="0" presId="urn:microsoft.com/office/officeart/2005/8/layout/hierarchy1"/>
    <dgm:cxn modelId="{ED7F896D-EDA3-4EAD-8BBF-C9FA43E9CE7C}" type="presParOf" srcId="{70AEE772-F34B-4918-A018-D2AF092B88FE}" destId="{61CE1FF3-FAB2-488B-830A-480E31CE4E22}" srcOrd="4" destOrd="0" presId="urn:microsoft.com/office/officeart/2005/8/layout/hierarchy1"/>
    <dgm:cxn modelId="{46680F06-F6EE-4E48-8296-443F072320E7}" type="presParOf" srcId="{70AEE772-F34B-4918-A018-D2AF092B88FE}" destId="{5E3438C0-FA44-48F1-B4C2-4B798BC14103}" srcOrd="5" destOrd="0" presId="urn:microsoft.com/office/officeart/2005/8/layout/hierarchy1"/>
    <dgm:cxn modelId="{1400311A-6FB5-4561-91F9-8A6F131756C1}" type="presParOf" srcId="{5E3438C0-FA44-48F1-B4C2-4B798BC14103}" destId="{770084D6-4938-4370-AF66-2C549289AB96}" srcOrd="0" destOrd="0" presId="urn:microsoft.com/office/officeart/2005/8/layout/hierarchy1"/>
    <dgm:cxn modelId="{5241F3B1-1F62-42D2-87E7-D3E6DD30C82A}" type="presParOf" srcId="{770084D6-4938-4370-AF66-2C549289AB96}" destId="{E6A270AB-6D11-4A31-9EC1-D780699B7B32}" srcOrd="0" destOrd="0" presId="urn:microsoft.com/office/officeart/2005/8/layout/hierarchy1"/>
    <dgm:cxn modelId="{24198840-B3B7-463A-9B72-CB7781DE7E28}" type="presParOf" srcId="{770084D6-4938-4370-AF66-2C549289AB96}" destId="{12413AE6-5174-4B05-9EEE-274B68FAB4E7}" srcOrd="1" destOrd="0" presId="urn:microsoft.com/office/officeart/2005/8/layout/hierarchy1"/>
    <dgm:cxn modelId="{C8FAEB15-58F2-4DFB-BA29-EEAC6FE8AA7A}" type="presParOf" srcId="{5E3438C0-FA44-48F1-B4C2-4B798BC14103}" destId="{D5DEF86D-CE56-45EC-BF18-BF844C506B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E1FF3-FAB2-488B-830A-480E31CE4E22}">
      <dsp:nvSpPr>
        <dsp:cNvPr id="0" name=""/>
        <dsp:cNvSpPr/>
      </dsp:nvSpPr>
      <dsp:spPr>
        <a:xfrm>
          <a:off x="3610994" y="321601"/>
          <a:ext cx="1130671" cy="38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88"/>
              </a:lnTo>
              <a:lnTo>
                <a:pt x="1130671" y="293188"/>
              </a:lnTo>
              <a:lnTo>
                <a:pt x="1130671" y="382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D6114-E98D-4022-B465-82915B26224D}">
      <dsp:nvSpPr>
        <dsp:cNvPr id="0" name=""/>
        <dsp:cNvSpPr/>
      </dsp:nvSpPr>
      <dsp:spPr>
        <a:xfrm>
          <a:off x="3518864" y="321601"/>
          <a:ext cx="91440" cy="382405"/>
        </a:xfrm>
        <a:custGeom>
          <a:avLst/>
          <a:gdLst/>
          <a:ahLst/>
          <a:cxnLst/>
          <a:rect l="0" t="0" r="0" b="0"/>
          <a:pathLst>
            <a:path>
              <a:moveTo>
                <a:pt x="92130" y="0"/>
              </a:moveTo>
              <a:lnTo>
                <a:pt x="92130" y="293188"/>
              </a:lnTo>
              <a:lnTo>
                <a:pt x="45720" y="293188"/>
              </a:lnTo>
              <a:lnTo>
                <a:pt x="45720" y="382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6662C-6B06-4EB6-9A8F-C4F57B716F32}">
      <dsp:nvSpPr>
        <dsp:cNvPr id="0" name=""/>
        <dsp:cNvSpPr/>
      </dsp:nvSpPr>
      <dsp:spPr>
        <a:xfrm>
          <a:off x="2424407" y="2178407"/>
          <a:ext cx="1181742" cy="272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725"/>
              </a:lnTo>
              <a:lnTo>
                <a:pt x="1181742" y="183725"/>
              </a:lnTo>
              <a:lnTo>
                <a:pt x="1181742" y="272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E2E83-287A-4309-9C1C-A36DF8AF49D4}">
      <dsp:nvSpPr>
        <dsp:cNvPr id="0" name=""/>
        <dsp:cNvSpPr/>
      </dsp:nvSpPr>
      <dsp:spPr>
        <a:xfrm>
          <a:off x="2378687" y="3070047"/>
          <a:ext cx="91440" cy="28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E8D3D-C1A6-40A6-B8F8-0EA8494DFE3E}">
      <dsp:nvSpPr>
        <dsp:cNvPr id="0" name=""/>
        <dsp:cNvSpPr/>
      </dsp:nvSpPr>
      <dsp:spPr>
        <a:xfrm>
          <a:off x="2378687" y="2178407"/>
          <a:ext cx="91440" cy="28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DCA6C-DE47-4860-8E1A-70B002ED8023}">
      <dsp:nvSpPr>
        <dsp:cNvPr id="0" name=""/>
        <dsp:cNvSpPr/>
      </dsp:nvSpPr>
      <dsp:spPr>
        <a:xfrm>
          <a:off x="1247326" y="2178407"/>
          <a:ext cx="1177081" cy="280091"/>
        </a:xfrm>
        <a:custGeom>
          <a:avLst/>
          <a:gdLst/>
          <a:ahLst/>
          <a:cxnLst/>
          <a:rect l="0" t="0" r="0" b="0"/>
          <a:pathLst>
            <a:path>
              <a:moveTo>
                <a:pt x="1177081" y="0"/>
              </a:moveTo>
              <a:lnTo>
                <a:pt x="1177081" y="190874"/>
              </a:lnTo>
              <a:lnTo>
                <a:pt x="0" y="190874"/>
              </a:lnTo>
              <a:lnTo>
                <a:pt x="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A6A19-90DD-4E7D-A064-04EE3BEC1D31}">
      <dsp:nvSpPr>
        <dsp:cNvPr id="0" name=""/>
        <dsp:cNvSpPr/>
      </dsp:nvSpPr>
      <dsp:spPr>
        <a:xfrm>
          <a:off x="2378687" y="1286768"/>
          <a:ext cx="91440" cy="28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6A9A4-0468-4C4E-8BF9-771B66272BC5}">
      <dsp:nvSpPr>
        <dsp:cNvPr id="0" name=""/>
        <dsp:cNvSpPr/>
      </dsp:nvSpPr>
      <dsp:spPr>
        <a:xfrm>
          <a:off x="2424407" y="321601"/>
          <a:ext cx="1186587" cy="382405"/>
        </a:xfrm>
        <a:custGeom>
          <a:avLst/>
          <a:gdLst/>
          <a:ahLst/>
          <a:cxnLst/>
          <a:rect l="0" t="0" r="0" b="0"/>
          <a:pathLst>
            <a:path>
              <a:moveTo>
                <a:pt x="1186587" y="0"/>
              </a:moveTo>
              <a:lnTo>
                <a:pt x="1186587" y="293188"/>
              </a:lnTo>
              <a:lnTo>
                <a:pt x="0" y="293188"/>
              </a:lnTo>
              <a:lnTo>
                <a:pt x="0" y="382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B37D-A840-48AF-A094-65C9E4F569A1}">
      <dsp:nvSpPr>
        <dsp:cNvPr id="0" name=""/>
        <dsp:cNvSpPr/>
      </dsp:nvSpPr>
      <dsp:spPr>
        <a:xfrm>
          <a:off x="3169626" y="-101657"/>
          <a:ext cx="882737" cy="423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78E63-B67B-41AF-B0E1-A0BE473DDCB2}">
      <dsp:nvSpPr>
        <dsp:cNvPr id="0" name=""/>
        <dsp:cNvSpPr/>
      </dsp:nvSpPr>
      <dsp:spPr>
        <a:xfrm>
          <a:off x="3276633" y="0"/>
          <a:ext cx="882737" cy="423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Battery</a:t>
          </a:r>
          <a:endParaRPr lang="en-US" sz="1200" kern="1200" dirty="0"/>
        </a:p>
      </dsp:txBody>
      <dsp:txXfrm>
        <a:off x="3289030" y="12397"/>
        <a:ext cx="857943" cy="398464"/>
      </dsp:txXfrm>
    </dsp:sp>
    <dsp:sp modelId="{B74F0AD0-702D-416B-9BFD-645265955089}">
      <dsp:nvSpPr>
        <dsp:cNvPr id="0" name=""/>
        <dsp:cNvSpPr/>
      </dsp:nvSpPr>
      <dsp:spPr>
        <a:xfrm>
          <a:off x="1979779" y="704006"/>
          <a:ext cx="889257" cy="582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28D14-8AA5-4A00-8E19-CE53D823871E}">
      <dsp:nvSpPr>
        <dsp:cNvPr id="0" name=""/>
        <dsp:cNvSpPr/>
      </dsp:nvSpPr>
      <dsp:spPr>
        <a:xfrm>
          <a:off x="2086786" y="805663"/>
          <a:ext cx="889257" cy="582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ASUS Quadcopter</a:t>
          </a:r>
          <a:endParaRPr lang="en-US" sz="1200" kern="1200" dirty="0"/>
        </a:p>
      </dsp:txBody>
      <dsp:txXfrm>
        <a:off x="2103854" y="822731"/>
        <a:ext cx="855121" cy="548625"/>
      </dsp:txXfrm>
    </dsp:sp>
    <dsp:sp modelId="{F337E0BF-2B69-4791-B2A9-E5F5C40C0783}">
      <dsp:nvSpPr>
        <dsp:cNvPr id="0" name=""/>
        <dsp:cNvSpPr/>
      </dsp:nvSpPr>
      <dsp:spPr>
        <a:xfrm>
          <a:off x="1942874" y="1566860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5A5C8-EBF2-4ACB-A3DE-695E66700FBE}">
      <dsp:nvSpPr>
        <dsp:cNvPr id="0" name=""/>
        <dsp:cNvSpPr/>
      </dsp:nvSpPr>
      <dsp:spPr>
        <a:xfrm>
          <a:off x="2049881" y="1668517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Jetson</a:t>
          </a:r>
          <a:endParaRPr lang="en-US" sz="1200" kern="1200" dirty="0"/>
        </a:p>
      </dsp:txBody>
      <dsp:txXfrm>
        <a:off x="2067793" y="1686429"/>
        <a:ext cx="927242" cy="575723"/>
      </dsp:txXfrm>
    </dsp:sp>
    <dsp:sp modelId="{3591AA40-E8C8-4130-B0A3-6DAE9F9BBD75}">
      <dsp:nvSpPr>
        <dsp:cNvPr id="0" name=""/>
        <dsp:cNvSpPr/>
      </dsp:nvSpPr>
      <dsp:spPr>
        <a:xfrm>
          <a:off x="765792" y="2458499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D6948-BA2E-4197-A7D3-E099CECBF5F9}">
      <dsp:nvSpPr>
        <dsp:cNvPr id="0" name=""/>
        <dsp:cNvSpPr/>
      </dsp:nvSpPr>
      <dsp:spPr>
        <a:xfrm>
          <a:off x="872800" y="2560156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ASUS </a:t>
          </a:r>
          <a:r>
            <a:rPr lang="en-US" sz="1200" kern="1200" dirty="0" err="1" smtClean="0"/>
            <a:t>Xtion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(Mapping)</a:t>
          </a:r>
          <a:endParaRPr lang="en-US" sz="1200" kern="1200" dirty="0"/>
        </a:p>
      </dsp:txBody>
      <dsp:txXfrm>
        <a:off x="890712" y="2578068"/>
        <a:ext cx="927242" cy="575723"/>
      </dsp:txXfrm>
    </dsp:sp>
    <dsp:sp modelId="{EF85C128-1E1E-4358-B02B-6E56785BE265}">
      <dsp:nvSpPr>
        <dsp:cNvPr id="0" name=""/>
        <dsp:cNvSpPr/>
      </dsp:nvSpPr>
      <dsp:spPr>
        <a:xfrm>
          <a:off x="1942874" y="2458499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B61B-46C4-46E1-BAD1-8EA4E9990F7B}">
      <dsp:nvSpPr>
        <dsp:cNvPr id="0" name=""/>
        <dsp:cNvSpPr/>
      </dsp:nvSpPr>
      <dsp:spPr>
        <a:xfrm>
          <a:off x="2049881" y="2560156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Teensy Board</a:t>
          </a:r>
          <a:endParaRPr lang="en-US" sz="1200" kern="1200" dirty="0"/>
        </a:p>
      </dsp:txBody>
      <dsp:txXfrm>
        <a:off x="2067793" y="2578068"/>
        <a:ext cx="927242" cy="575723"/>
      </dsp:txXfrm>
    </dsp:sp>
    <dsp:sp modelId="{A510E588-8B33-4C07-BB97-12D73F3EC07A}">
      <dsp:nvSpPr>
        <dsp:cNvPr id="0" name=""/>
        <dsp:cNvSpPr/>
      </dsp:nvSpPr>
      <dsp:spPr>
        <a:xfrm>
          <a:off x="1942874" y="3350139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5ADB3-DDA9-4B11-9044-5534404BEDFC}">
      <dsp:nvSpPr>
        <dsp:cNvPr id="0" name=""/>
        <dsp:cNvSpPr/>
      </dsp:nvSpPr>
      <dsp:spPr>
        <a:xfrm>
          <a:off x="2049881" y="3451796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Laser Range Finder</a:t>
          </a:r>
          <a:endParaRPr lang="en-US" sz="1200" kern="1200" dirty="0"/>
        </a:p>
      </dsp:txBody>
      <dsp:txXfrm>
        <a:off x="2067793" y="3469708"/>
        <a:ext cx="927242" cy="575723"/>
      </dsp:txXfrm>
    </dsp:sp>
    <dsp:sp modelId="{E260B06A-0860-44E3-9798-9C07ACBA8142}">
      <dsp:nvSpPr>
        <dsp:cNvPr id="0" name=""/>
        <dsp:cNvSpPr/>
      </dsp:nvSpPr>
      <dsp:spPr>
        <a:xfrm>
          <a:off x="3124617" y="2451350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73EFB-A9DE-433B-93C1-CCABF609F4DC}">
      <dsp:nvSpPr>
        <dsp:cNvPr id="0" name=""/>
        <dsp:cNvSpPr/>
      </dsp:nvSpPr>
      <dsp:spPr>
        <a:xfrm>
          <a:off x="3231624" y="2553007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Ultrasonics</a:t>
          </a:r>
          <a:endParaRPr lang="en-US" sz="1200" kern="1200" dirty="0"/>
        </a:p>
      </dsp:txBody>
      <dsp:txXfrm>
        <a:off x="3249536" y="2570919"/>
        <a:ext cx="927242" cy="575723"/>
      </dsp:txXfrm>
    </dsp:sp>
    <dsp:sp modelId="{782F3E14-2A71-4B15-BF6C-A05309251827}">
      <dsp:nvSpPr>
        <dsp:cNvPr id="0" name=""/>
        <dsp:cNvSpPr/>
      </dsp:nvSpPr>
      <dsp:spPr>
        <a:xfrm>
          <a:off x="3083051" y="704006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F673A-A9E0-4E81-BA69-96B89CA86F6F}">
      <dsp:nvSpPr>
        <dsp:cNvPr id="0" name=""/>
        <dsp:cNvSpPr/>
      </dsp:nvSpPr>
      <dsp:spPr>
        <a:xfrm>
          <a:off x="3190058" y="805663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Autopilot</a:t>
          </a:r>
          <a:endParaRPr lang="en-US" sz="1200" kern="1200" dirty="0"/>
        </a:p>
      </dsp:txBody>
      <dsp:txXfrm>
        <a:off x="3207970" y="823575"/>
        <a:ext cx="927242" cy="575723"/>
      </dsp:txXfrm>
    </dsp:sp>
    <dsp:sp modelId="{E6A270AB-6D11-4A31-9EC1-D780699B7B32}">
      <dsp:nvSpPr>
        <dsp:cNvPr id="0" name=""/>
        <dsp:cNvSpPr/>
      </dsp:nvSpPr>
      <dsp:spPr>
        <a:xfrm>
          <a:off x="4260132" y="704006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3AE6-5174-4B05-9EEE-274B68FAB4E7}">
      <dsp:nvSpPr>
        <dsp:cNvPr id="0" name=""/>
        <dsp:cNvSpPr/>
      </dsp:nvSpPr>
      <dsp:spPr>
        <a:xfrm>
          <a:off x="4367140" y="805663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ODROID XJ4</a:t>
          </a:r>
          <a:endParaRPr lang="en-US" sz="1200" kern="1200" dirty="0"/>
        </a:p>
      </dsp:txBody>
      <dsp:txXfrm>
        <a:off x="4385052" y="823575"/>
        <a:ext cx="927242" cy="575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Known blueprint of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in Fleming </a:t>
            </a:r>
            <a:r>
              <a:rPr lang="en-US" dirty="0" err="1" smtClean="0"/>
              <a:t>Vicon</a:t>
            </a:r>
            <a:r>
              <a:rPr lang="en-US" dirty="0" smtClean="0"/>
              <a:t> Cage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various hallway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Dead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3" y="899742"/>
            <a:ext cx="5144877" cy="59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Unknowns: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“roadblocks” placed into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4’ x 3’ 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Placed into map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smtClean="0"/>
              <a:t>Target” placed into map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99123" y="899742"/>
            <a:ext cx="5144877" cy="5958258"/>
            <a:chOff x="3999123" y="899742"/>
            <a:chExt cx="5144877" cy="59582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123" y="899742"/>
              <a:ext cx="5144877" cy="595825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078777" y="3294043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3191" y="3216136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“Roadblock”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207402">
              <a:off x="8534713" y="474516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7023567" y="1336958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41221" y="585913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5147874" y="3548863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3191" y="3548863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“Target”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8601701" y="2103817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 to Complete: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entire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all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“Roadblocks”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back to Entry Point with entire area mapped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99123" y="899742"/>
            <a:ext cx="5144877" cy="5958258"/>
            <a:chOff x="3999123" y="899742"/>
            <a:chExt cx="5144877" cy="59582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123" y="899742"/>
              <a:ext cx="5144877" cy="595825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078777" y="3294043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3191" y="3216136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“Roadblock”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207402">
              <a:off x="8534713" y="474516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7023567" y="1336958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41221" y="585913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5147874" y="3548863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3191" y="3548863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“Target”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8601701" y="2103817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78777" y="4098275"/>
              <a:ext cx="385590" cy="2533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41221" y="6466901"/>
              <a:ext cx="385590" cy="2533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241" y="3994136"/>
              <a:ext cx="991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Entry/Exit Point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8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Doorway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Flight Doorway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an adjustable doorway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Incrementally decrease width of doorway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how narrow of a doorway the quadcopter can </a:t>
            </a:r>
            <a:r>
              <a:rPr lang="en-US" smtClean="0"/>
              <a:t>fly </a:t>
            </a:r>
            <a:r>
              <a:rPr lang="en-US" smtClean="0"/>
              <a:t>through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result will be used during the End of Semester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6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Hardware Integration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253" y="1156771"/>
            <a:ext cx="4362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ASUS Quadcopter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ASUS </a:t>
            </a:r>
            <a:r>
              <a:rPr lang="en-US" dirty="0" err="1" smtClean="0"/>
              <a:t>Xtion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Laser Range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Jetson Dev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Teensy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ODROID XU4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Ultrasonics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02712290"/>
              </p:ext>
            </p:extLst>
          </p:nvPr>
        </p:nvGraphicFramePr>
        <p:xfrm>
          <a:off x="3025966" y="115986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ight Arrow 9"/>
          <p:cNvSpPr/>
          <p:nvPr/>
        </p:nvSpPr>
        <p:spPr>
          <a:xfrm rot="10800000">
            <a:off x="7042958" y="2118732"/>
            <a:ext cx="345688" cy="2564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901122" y="2124308"/>
            <a:ext cx="345688" cy="2564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183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Matthew Busby</cp:lastModifiedBy>
  <cp:revision>21</cp:revision>
  <dcterms:created xsi:type="dcterms:W3CDTF">2015-10-11T18:51:34Z</dcterms:created>
  <dcterms:modified xsi:type="dcterms:W3CDTF">2015-10-14T17:33:25Z</dcterms:modified>
</cp:coreProperties>
</file>