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700-34BC-8E4C-A60A-64E4DD6311B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440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1748" y="2283"/>
            <a:ext cx="7992252" cy="832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013" y="2283"/>
            <a:ext cx="832987" cy="832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: Autonomous </a:t>
            </a:r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Quadcopter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 Search and Rescue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477" y="844013"/>
            <a:ext cx="0" cy="60139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84851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859597"/>
            <a:ext cx="456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Big Picture </a:t>
            </a:r>
            <a:r>
              <a:rPr lang="en-US" dirty="0" smtClean="0">
                <a:latin typeface="Candara"/>
                <a:cs typeface="Candara"/>
              </a:rPr>
              <a:t>Task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Have the </a:t>
            </a:r>
            <a:r>
              <a:rPr lang="en-US" dirty="0" err="1" smtClean="0">
                <a:latin typeface="Candara"/>
                <a:cs typeface="Candara"/>
              </a:rPr>
              <a:t>quadrotor</a:t>
            </a:r>
            <a:r>
              <a:rPr lang="en-US" dirty="0" smtClean="0">
                <a:latin typeface="Candara"/>
                <a:cs typeface="Candara"/>
              </a:rPr>
              <a:t> fly reliably indoors</a:t>
            </a:r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Follow a given set of waypoints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 reliably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1476" y="850054"/>
            <a:ext cx="458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Progress</a:t>
            </a:r>
          </a:p>
          <a:p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Station-keeping at origin reliably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Non-origin </a:t>
            </a:r>
            <a:r>
              <a:rPr lang="en-US" dirty="0" err="1" smtClean="0">
                <a:latin typeface="Candara"/>
                <a:cs typeface="Candara"/>
              </a:rPr>
              <a:t>setpoints</a:t>
            </a:r>
            <a:r>
              <a:rPr lang="en-US" dirty="0" smtClean="0">
                <a:latin typeface="Candara"/>
                <a:cs typeface="Candara"/>
              </a:rPr>
              <a:t> are underway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862750"/>
            <a:ext cx="456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Proposed Solution / </a:t>
            </a:r>
            <a:r>
              <a:rPr lang="en-US" dirty="0" smtClean="0">
                <a:latin typeface="Candara"/>
                <a:cs typeface="Candara"/>
              </a:rPr>
              <a:t>Justification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Temporarily use VICON position data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VICON pose is fed into the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and internally fused with barometer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Send series of different position and attitude </a:t>
            </a:r>
            <a:r>
              <a:rPr lang="en-US" dirty="0" err="1" smtClean="0">
                <a:latin typeface="Candara"/>
                <a:cs typeface="Candara"/>
              </a:rPr>
              <a:t>setpoint</a:t>
            </a:r>
            <a:r>
              <a:rPr lang="en-US" dirty="0" err="1" smtClean="0">
                <a:latin typeface="Candara"/>
                <a:cs typeface="Candara"/>
              </a:rPr>
              <a:t>s</a:t>
            </a:r>
            <a:r>
              <a:rPr lang="en-US" dirty="0" smtClean="0">
                <a:latin typeface="Candara"/>
                <a:cs typeface="Candara"/>
              </a:rPr>
              <a:t>, verify performance with VICON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Use RTAB position in the long run</a:t>
            </a: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476" y="3862750"/>
            <a:ext cx="456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Path </a:t>
            </a:r>
            <a:r>
              <a:rPr lang="en-US" dirty="0" smtClean="0">
                <a:latin typeface="Candara"/>
                <a:cs typeface="Candara"/>
              </a:rPr>
              <a:t>Forward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>Gain tuning is in progress in tandem with </a:t>
            </a:r>
            <a:r>
              <a:rPr lang="en-US" dirty="0" err="1">
                <a:latin typeface="Candara"/>
                <a:cs typeface="Candara"/>
              </a:rPr>
              <a:t>pixhawk</a:t>
            </a:r>
            <a:r>
              <a:rPr lang="en-US" dirty="0">
                <a:latin typeface="Candara"/>
                <a:cs typeface="Candara"/>
              </a:rPr>
              <a:t> simulation from 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ndara"/>
                <a:cs typeface="Candara"/>
              </a:rPr>
              <a:t>Once individual waypoint tracking is reliable, send list of waypoints</a:t>
            </a:r>
          </a:p>
          <a:p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797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11</cp:revision>
  <dcterms:created xsi:type="dcterms:W3CDTF">2015-10-10T23:14:43Z</dcterms:created>
  <dcterms:modified xsi:type="dcterms:W3CDTF">2015-11-17T22:25:08Z</dcterms:modified>
</cp:coreProperties>
</file>