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02031"/>
              </p:ext>
            </p:extLst>
          </p:nvPr>
        </p:nvGraphicFramePr>
        <p:xfrm>
          <a:off x="1025303" y="1494971"/>
          <a:ext cx="72035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878"/>
                <a:gridCol w="1541040"/>
                <a:gridCol w="1709057"/>
                <a:gridCol w="21525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 [kg]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[W]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Est.</a:t>
                      </a:r>
                      <a:r>
                        <a:rPr lang="en-US" baseline="0" dirty="0" smtClean="0"/>
                        <a:t> Endurance [min]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M100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/>
                        <a:t>AlienBee</a:t>
                      </a:r>
                      <a:r>
                        <a:rPr lang="en-US" b="1" baseline="0" dirty="0" smtClean="0"/>
                        <a:t> w/ RGBD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/>
                        <a:t>AlienBee</a:t>
                      </a:r>
                      <a:r>
                        <a:rPr lang="en-US" b="1" dirty="0" smtClean="0"/>
                        <a:t> w/ Guidance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58" y="1078028"/>
            <a:ext cx="7200000" cy="54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22" y="1021190"/>
            <a:ext cx="6876191" cy="53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2</cp:revision>
  <dcterms:created xsi:type="dcterms:W3CDTF">2015-10-11T18:51:34Z</dcterms:created>
  <dcterms:modified xsi:type="dcterms:W3CDTF">2015-10-13T01:30:24Z</dcterms:modified>
</cp:coreProperties>
</file>