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8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0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4185F-0EA7-4BA8-A08E-5754056CFC7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B56EF-EB95-49F2-A5A6-537DEE8FE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B56EF-EB95-49F2-A5A6-537DEE8FE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AlienBee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Power and Mass Budgets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9236"/>
              </p:ext>
            </p:extLst>
          </p:nvPr>
        </p:nvGraphicFramePr>
        <p:xfrm>
          <a:off x="1829194" y="1274578"/>
          <a:ext cx="6209022" cy="4730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266"/>
                <a:gridCol w="843689"/>
                <a:gridCol w="843689"/>
                <a:gridCol w="843689"/>
                <a:gridCol w="843689"/>
              </a:tblGrid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[g]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[mA]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mW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Turnigy Nano-Tech LiPo Battery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Odroid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XU4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3DR Radio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Pixhawk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FLIR Lepton LWIR 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Payload (1lb)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AlienBee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Quad (Motor, Structure)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9443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Propellor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E300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Guidance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ASUS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Live – RGBD camera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LIDAR-Lite v2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Lifecam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Studio Camera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TOTAL - Guidance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2380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17980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- RGBD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7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AlienBee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Endurance vs. Payload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5" y="986786"/>
            <a:ext cx="7604786" cy="54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Matrice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Endurance vs. Payload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22" y="1021190"/>
            <a:ext cx="6876191" cy="53333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6" y="1021190"/>
            <a:ext cx="7301204" cy="55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4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11517"/>
              </p:ext>
            </p:extLst>
          </p:nvPr>
        </p:nvGraphicFramePr>
        <p:xfrm>
          <a:off x="1151748" y="2040882"/>
          <a:ext cx="7203512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0"/>
                <a:gridCol w="1885278"/>
                <a:gridCol w="1709057"/>
                <a:gridCol w="21525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</a:t>
                      </a:r>
                    </a:p>
                    <a:p>
                      <a:pPr algn="ctr"/>
                      <a:r>
                        <a:rPr lang="en-US" dirty="0" smtClean="0"/>
                        <a:t>Normal (1lb PL)</a:t>
                      </a:r>
                    </a:p>
                    <a:p>
                      <a:pPr algn="ctr"/>
                      <a:r>
                        <a:rPr lang="en-US" dirty="0" smtClean="0"/>
                        <a:t> [kg]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Enduranc</a:t>
                      </a:r>
                      <a:r>
                        <a:rPr lang="en-US" baseline="0" dirty="0" smtClean="0"/>
                        <a:t>e [min]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Endurance w/ 1lb PL [min]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M100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2.77 (3.22)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AlienBee</a:t>
                      </a:r>
                      <a:r>
                        <a:rPr lang="en-US" b="1" baseline="0" dirty="0" smtClean="0"/>
                        <a:t> w/ RGBD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1.91</a:t>
                      </a:r>
                      <a:r>
                        <a:rPr lang="en-US" baseline="0" dirty="0" smtClean="0"/>
                        <a:t> (2.36)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AlienBee</a:t>
                      </a:r>
                      <a:r>
                        <a:rPr lang="en-US" b="1" dirty="0" smtClean="0"/>
                        <a:t> w/ Guidance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1.93</a:t>
                      </a:r>
                      <a:r>
                        <a:rPr lang="en-US" baseline="0" dirty="0" smtClean="0"/>
                        <a:t> (2.38)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Matrice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100 Mass Budget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95954"/>
              </p:ext>
            </p:extLst>
          </p:nvPr>
        </p:nvGraphicFramePr>
        <p:xfrm>
          <a:off x="1882160" y="1657350"/>
          <a:ext cx="5379680" cy="3252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2102"/>
                <a:gridCol w="1003789"/>
                <a:gridCol w="1003789"/>
              </a:tblGrid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[g]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Intelligent Flight Battery TB47D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Odroid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XU4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64.2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FLIR Lepton LWIR 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Guidance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Matrice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1083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Payload (1lb)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453.59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E 620D ESC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1345s Propellor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3510 Motor 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7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271</Words>
  <Application>Microsoft Macintosh PowerPoint</Application>
  <PresentationFormat>On-screen Show (4:3)</PresentationFormat>
  <Paragraphs>129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8</cp:revision>
  <dcterms:created xsi:type="dcterms:W3CDTF">2015-10-11T18:51:34Z</dcterms:created>
  <dcterms:modified xsi:type="dcterms:W3CDTF">2015-10-18T20:33:54Z</dcterms:modified>
</cp:coreProperties>
</file>