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E9"/>
    <a:srgbClr val="8BD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23" autoAdjust="0"/>
    <p:restoredTop sz="94660"/>
  </p:normalViewPr>
  <p:slideViewPr>
    <p:cSldViewPr snapToGrid="0" snapToObjects="1">
      <p:cViewPr>
        <p:scale>
          <a:sx n="147" d="100"/>
          <a:sy n="147" d="100"/>
        </p:scale>
        <p:origin x="-168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01679-B1BF-9E4D-8DD0-51792E326F1C}" type="datetimeFigureOut">
              <a:rPr lang="en-US" smtClean="0"/>
              <a:t>10/5/15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28BF9-00CB-F749-990A-EC763C914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37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28BF9-00CB-F749-990A-EC763C9144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2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85A1-53BD-0341-9C2F-80297E0A2A15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D0E7-1BCD-994F-A952-6E3BF882E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98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85A1-53BD-0341-9C2F-80297E0A2A15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D0E7-1BCD-994F-A952-6E3BF882E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2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85A1-53BD-0341-9C2F-80297E0A2A15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D0E7-1BCD-994F-A952-6E3BF882E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0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85A1-53BD-0341-9C2F-80297E0A2A15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D0E7-1BCD-994F-A952-6E3BF882E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3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85A1-53BD-0341-9C2F-80297E0A2A15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D0E7-1BCD-994F-A952-6E3BF882E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73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85A1-53BD-0341-9C2F-80297E0A2A15}" type="datetimeFigureOut">
              <a:rPr lang="en-US" smtClean="0"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D0E7-1BCD-994F-A952-6E3BF882E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84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85A1-53BD-0341-9C2F-80297E0A2A15}" type="datetimeFigureOut">
              <a:rPr lang="en-US" smtClean="0"/>
              <a:t>10/5/15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D0E7-1BCD-994F-A952-6E3BF882E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85A1-53BD-0341-9C2F-80297E0A2A15}" type="datetimeFigureOut">
              <a:rPr lang="en-US" smtClean="0"/>
              <a:t>10/5/15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D0E7-1BCD-994F-A952-6E3BF882E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5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85A1-53BD-0341-9C2F-80297E0A2A15}" type="datetimeFigureOut">
              <a:rPr lang="en-US" smtClean="0"/>
              <a:t>10/5/15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D0E7-1BCD-994F-A952-6E3BF882E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9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85A1-53BD-0341-9C2F-80297E0A2A15}" type="datetimeFigureOut">
              <a:rPr lang="en-US" smtClean="0"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D0E7-1BCD-994F-A952-6E3BF882E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2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85A1-53BD-0341-9C2F-80297E0A2A15}" type="datetimeFigureOut">
              <a:rPr lang="en-US" smtClean="0"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D0E7-1BCD-994F-A952-6E3BF882E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8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A85A1-53BD-0341-9C2F-80297E0A2A15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6D0E7-1BCD-994F-A952-6E3BF882E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5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ntrols_block_dia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831"/>
            <a:ext cx="9144000" cy="46531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89672" y="952290"/>
            <a:ext cx="17296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a</a:t>
            </a:r>
            <a:r>
              <a:rPr lang="en-US" sz="1100" baseline="-25000" dirty="0" smtClean="0"/>
              <a:t>x-body,</a:t>
            </a:r>
            <a:r>
              <a:rPr lang="en-US" sz="1100" dirty="0" smtClean="0"/>
              <a:t> </a:t>
            </a:r>
            <a:r>
              <a:rPr lang="en-US" sz="1100" i="1" dirty="0" smtClean="0"/>
              <a:t>a</a:t>
            </a:r>
            <a:r>
              <a:rPr lang="en-US" sz="1100" baseline="-25000" dirty="0"/>
              <a:t>y</a:t>
            </a:r>
            <a:r>
              <a:rPr lang="en-US" sz="1100" baseline="-25000" dirty="0" smtClean="0"/>
              <a:t>-body</a:t>
            </a:r>
            <a:r>
              <a:rPr lang="en-US" sz="1100" dirty="0"/>
              <a:t> </a:t>
            </a:r>
            <a:r>
              <a:rPr lang="en-US" sz="1100" dirty="0" smtClean="0"/>
              <a:t>, </a:t>
            </a:r>
            <a:r>
              <a:rPr lang="en-US" sz="1100" i="1" dirty="0" err="1" smtClean="0"/>
              <a:t>a</a:t>
            </a:r>
            <a:r>
              <a:rPr lang="en-US" sz="1100" baseline="-25000" dirty="0" err="1"/>
              <a:t>z</a:t>
            </a:r>
            <a:r>
              <a:rPr lang="en-US" sz="1100" baseline="-25000" dirty="0" smtClean="0"/>
              <a:t>-body</a:t>
            </a:r>
          </a:p>
          <a:p>
            <a:pPr algn="ctr"/>
            <a:r>
              <a:rPr lang="en-US" sz="1100" i="1" dirty="0" smtClean="0"/>
              <a:t>p, q, r</a:t>
            </a:r>
          </a:p>
          <a:p>
            <a:pPr algn="ctr"/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066949" y="2597403"/>
            <a:ext cx="9763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/>
              <a:t>p</a:t>
            </a:r>
            <a:r>
              <a:rPr lang="en-US" sz="1100" i="1" baseline="-25000" dirty="0" smtClean="0"/>
              <a:t>d</a:t>
            </a:r>
            <a:r>
              <a:rPr lang="en-US" sz="1100" i="1" dirty="0" smtClean="0"/>
              <a:t> q</a:t>
            </a:r>
            <a:r>
              <a:rPr lang="en-US" sz="1100" i="1" baseline="-25000" dirty="0" smtClean="0"/>
              <a:t>d</a:t>
            </a:r>
            <a:r>
              <a:rPr lang="en-US" sz="1100" i="1" dirty="0" smtClean="0"/>
              <a:t> r</a:t>
            </a:r>
            <a:r>
              <a:rPr lang="en-US" sz="1100" i="1" baseline="-25000" dirty="0" smtClean="0"/>
              <a:t>d</a:t>
            </a:r>
            <a:endParaRPr lang="en-US" sz="1100" i="1" dirty="0" smtClean="0"/>
          </a:p>
          <a:p>
            <a:pPr algn="ctr"/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506546" y="4261803"/>
            <a:ext cx="9763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/>
              <a:t>F, M</a:t>
            </a:r>
          </a:p>
          <a:p>
            <a:pPr algn="ctr"/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2446142" y="4410966"/>
            <a:ext cx="9763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/>
              <a:t>Z</a:t>
            </a:r>
            <a:r>
              <a:rPr lang="en-US" sz="1100" i="1" baseline="-25000" dirty="0" smtClean="0"/>
              <a:t>intertial-des</a:t>
            </a:r>
            <a:endParaRPr lang="en-US" sz="1100" i="1" dirty="0" smtClean="0"/>
          </a:p>
          <a:p>
            <a:pPr algn="ctr"/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2925664" y="2690871"/>
            <a:ext cx="976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ϕ</a:t>
            </a:r>
            <a:r>
              <a:rPr lang="en-US" sz="1100" baseline="-25000" dirty="0" smtClean="0"/>
              <a:t>d</a:t>
            </a:r>
            <a:r>
              <a:rPr lang="en-US" sz="1100" dirty="0" smtClean="0"/>
              <a:t> θ</a:t>
            </a:r>
            <a:r>
              <a:rPr lang="en-US" sz="1100" baseline="-25000" dirty="0" smtClean="0"/>
              <a:t>d</a:t>
            </a:r>
            <a:r>
              <a:rPr lang="en-US" sz="1100" dirty="0" smtClean="0"/>
              <a:t> ψ</a:t>
            </a:r>
            <a:r>
              <a:rPr lang="en-US" sz="1100" baseline="-25000" dirty="0" smtClean="0"/>
              <a:t>d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7428111" y="4901053"/>
            <a:ext cx="1488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Depth images,</a:t>
            </a:r>
          </a:p>
          <a:p>
            <a:pPr algn="ctr"/>
            <a:r>
              <a:rPr lang="en-US" sz="1000" dirty="0" smtClean="0"/>
              <a:t>Ultrasonic readings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52748" y="2650826"/>
            <a:ext cx="1488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Vis. Odom.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75129" y="4260729"/>
            <a:ext cx="1488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Desired Position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02780" y="3868314"/>
            <a:ext cx="1488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Vis. Odom.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43027" y="1717466"/>
            <a:ext cx="1488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Map Metrics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25747" y="3165866"/>
            <a:ext cx="1488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Vis. Odom.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06410" y="432610"/>
            <a:ext cx="2068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Desired </a:t>
            </a:r>
            <a:r>
              <a:rPr lang="en-US" sz="1000" dirty="0" smtClean="0"/>
              <a:t>velocity</a:t>
            </a:r>
            <a:endParaRPr lang="en-US" sz="10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3563022" y="1836494"/>
            <a:ext cx="976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ϕ</a:t>
            </a:r>
            <a:r>
              <a:rPr lang="en-US" sz="1100" baseline="-25000" dirty="0" smtClean="0"/>
              <a:t>d</a:t>
            </a:r>
            <a:r>
              <a:rPr lang="en-US" sz="1100" dirty="0" smtClean="0"/>
              <a:t> θ</a:t>
            </a:r>
            <a:r>
              <a:rPr lang="en-US" sz="1100" baseline="-25000" dirty="0" smtClean="0"/>
              <a:t>d</a:t>
            </a:r>
            <a:r>
              <a:rPr lang="en-US" sz="1100" dirty="0" smtClean="0"/>
              <a:t> ψ</a:t>
            </a:r>
            <a:r>
              <a:rPr lang="en-US" sz="1100" baseline="-25000" dirty="0" smtClean="0"/>
              <a:t>d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3608607" y="3307202"/>
            <a:ext cx="976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ϕ</a:t>
            </a:r>
            <a:r>
              <a:rPr lang="en-US" sz="1100" baseline="-25000" dirty="0" smtClean="0"/>
              <a:t>d</a:t>
            </a:r>
            <a:r>
              <a:rPr lang="en-US" sz="1100" dirty="0" smtClean="0"/>
              <a:t> θ</a:t>
            </a:r>
            <a:r>
              <a:rPr lang="en-US" sz="1100" baseline="-25000" dirty="0" smtClean="0"/>
              <a:t>d</a:t>
            </a:r>
            <a:r>
              <a:rPr lang="en-US" sz="1100" dirty="0" smtClean="0"/>
              <a:t> ψ</a:t>
            </a:r>
            <a:r>
              <a:rPr lang="en-US" sz="1100" baseline="-25000" dirty="0" smtClean="0"/>
              <a:t>d</a:t>
            </a:r>
            <a:endParaRPr 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4919477" y="2317493"/>
            <a:ext cx="1488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Desired trajectory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470" y="51840"/>
            <a:ext cx="199285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8BDE2E"/>
                </a:solidFill>
              </a:rPr>
              <a:t>Pixhawk</a:t>
            </a:r>
            <a:r>
              <a:rPr lang="en-US" sz="1400" dirty="0" smtClean="0">
                <a:solidFill>
                  <a:srgbClr val="8BDE2E"/>
                </a:solidFill>
              </a:rPr>
              <a:t>/flight controller</a:t>
            </a:r>
          </a:p>
          <a:p>
            <a:r>
              <a:rPr lang="en-US" sz="1400" dirty="0" smtClean="0">
                <a:solidFill>
                  <a:srgbClr val="6699E9"/>
                </a:solidFill>
              </a:rPr>
              <a:t>Guidance</a:t>
            </a:r>
          </a:p>
          <a:p>
            <a:r>
              <a:rPr lang="en-US" sz="1400" dirty="0" smtClean="0"/>
              <a:t>Custom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6485245" y="3659619"/>
            <a:ext cx="1488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Depth images,</a:t>
            </a:r>
          </a:p>
          <a:p>
            <a:pPr algn="ctr"/>
            <a:r>
              <a:rPr lang="en-US" sz="1000" dirty="0" smtClean="0"/>
              <a:t>Ultrasonic readings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82822" y="3122666"/>
            <a:ext cx="1488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Vis. Odom.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94427" y="1938985"/>
            <a:ext cx="1488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Map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831029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76</Words>
  <Application>Microsoft Macintosh PowerPoint</Application>
  <PresentationFormat>On-screen Show (4:3)</PresentationFormat>
  <Paragraphs>25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Drew Ellison</cp:lastModifiedBy>
  <cp:revision>7</cp:revision>
  <dcterms:created xsi:type="dcterms:W3CDTF">2015-10-05T17:12:55Z</dcterms:created>
  <dcterms:modified xsi:type="dcterms:W3CDTF">2015-10-05T21:37:36Z</dcterms:modified>
</cp:coreProperties>
</file>