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5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82" y="2355672"/>
            <a:ext cx="8093837" cy="427331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" y="1030012"/>
            <a:ext cx="8961120" cy="1227995"/>
          </a:xfrm>
        </p:spPr>
        <p:txBody>
          <a:bodyPr>
            <a:normAutofit/>
          </a:bodyPr>
          <a:lstStyle/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>
                <a:sym typeface="Wingdings" panose="05000000000000000000" pitchFamily="2" charset="2"/>
              </a:rPr>
              <a:t> Flight controller  Airframe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365" y="1038064"/>
            <a:ext cx="8777362" cy="5500437"/>
          </a:xfrm>
        </p:spPr>
        <p:txBody>
          <a:bodyPr/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Test hardware to determine accurate coefficients</a:t>
            </a:r>
          </a:p>
          <a:p>
            <a:pPr lvl="2"/>
            <a:r>
              <a:rPr lang="en-US" dirty="0" smtClean="0"/>
              <a:t>Motor thrust per (rotational velocity)</a:t>
            </a:r>
            <a:r>
              <a:rPr lang="en-US" baseline="30000" dirty="0"/>
              <a:t>2</a:t>
            </a:r>
            <a:endParaRPr lang="en-US" dirty="0" smtClean="0"/>
          </a:p>
          <a:p>
            <a:pPr lvl="2"/>
            <a:r>
              <a:rPr lang="en-US" dirty="0" smtClean="0"/>
              <a:t>Motor rotational velocity per PWM input</a:t>
            </a:r>
          </a:p>
          <a:p>
            <a:pPr lvl="2"/>
            <a:r>
              <a:rPr lang="en-US" dirty="0" smtClean="0"/>
              <a:t>Quadcopter frame arm length</a:t>
            </a:r>
          </a:p>
          <a:p>
            <a:pPr lvl="2"/>
            <a:r>
              <a:rPr lang="en-US" dirty="0" smtClean="0"/>
              <a:t>Quadcopter moment of inertia</a:t>
            </a:r>
          </a:p>
          <a:p>
            <a:pPr lvl="1"/>
            <a:r>
              <a:rPr lang="en-US" dirty="0" smtClean="0"/>
              <a:t>Simulate </a:t>
            </a:r>
            <a:r>
              <a:rPr lang="en-US" dirty="0" err="1" smtClean="0"/>
              <a:t>Pixhawk</a:t>
            </a:r>
            <a:r>
              <a:rPr lang="en-US" dirty="0" smtClean="0"/>
              <a:t> controller in </a:t>
            </a:r>
            <a:r>
              <a:rPr lang="en-US" dirty="0" err="1" smtClean="0"/>
              <a:t>Simulilnk</a:t>
            </a:r>
            <a:endParaRPr lang="en-US" dirty="0" smtClean="0"/>
          </a:p>
          <a:p>
            <a:pPr lvl="1"/>
            <a:r>
              <a:rPr lang="en-US" dirty="0" smtClean="0"/>
              <a:t>Validate simulation against experimental flight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9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020725"/>
            <a:ext cx="8158613" cy="2106706"/>
          </a:xfrm>
        </p:spPr>
        <p:txBody>
          <a:bodyPr/>
          <a:lstStyle/>
          <a:p>
            <a:r>
              <a:rPr lang="en-US" sz="2800" dirty="0" smtClean="0"/>
              <a:t>Airframe Modelling</a:t>
            </a:r>
          </a:p>
          <a:p>
            <a:pPr lvl="1"/>
            <a:r>
              <a:rPr lang="en-US" sz="2400" dirty="0" smtClean="0"/>
              <a:t>Use Simulink 6DOF block to simulate equations of motion in the quadcopter body coordinate frame.</a:t>
            </a:r>
          </a:p>
          <a:p>
            <a:pPr lvl="1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875787"/>
            <a:ext cx="8839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6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365" y="1038064"/>
            <a:ext cx="4625239" cy="5500437"/>
          </a:xfrm>
        </p:spPr>
        <p:txBody>
          <a:bodyPr/>
          <a:lstStyle/>
          <a:p>
            <a:r>
              <a:rPr lang="en-US" dirty="0"/>
              <a:t>Applied</a:t>
            </a:r>
            <a:r>
              <a:rPr lang="en-US" dirty="0" smtClean="0"/>
              <a:t> Forces</a:t>
            </a:r>
            <a:endParaRPr lang="en-US" dirty="0"/>
          </a:p>
          <a:p>
            <a:pPr marL="625475" lvl="1" indent="-173038"/>
            <a:r>
              <a:rPr lang="en-US" dirty="0"/>
              <a:t> Gravity</a:t>
            </a:r>
          </a:p>
          <a:p>
            <a:pPr marL="625475" lvl="1" indent="-173038"/>
            <a:r>
              <a:rPr lang="en-US" dirty="0"/>
              <a:t> </a:t>
            </a:r>
            <a:r>
              <a:rPr lang="en-US" dirty="0" smtClean="0"/>
              <a:t>Motor thrust</a:t>
            </a:r>
            <a:endParaRPr lang="en-US" dirty="0"/>
          </a:p>
          <a:p>
            <a:pPr marL="625475" lvl="1" indent="-173038"/>
            <a:r>
              <a:rPr lang="en-US" dirty="0"/>
              <a:t> Aerodynamic forces</a:t>
            </a:r>
          </a:p>
          <a:p>
            <a:pPr marL="1025525" lvl="2" indent="-173038"/>
            <a:r>
              <a:rPr lang="en-US" dirty="0" smtClean="0"/>
              <a:t>Drag (lumped parameter model)</a:t>
            </a:r>
            <a:endParaRPr lang="en-US" dirty="0"/>
          </a:p>
          <a:p>
            <a:pPr marL="1025525" lvl="2" indent="-173038"/>
            <a:r>
              <a:rPr lang="en-US" dirty="0"/>
              <a:t>Ground effects</a:t>
            </a:r>
          </a:p>
          <a:p>
            <a:r>
              <a:rPr lang="en-US" dirty="0" smtClean="0"/>
              <a:t>Applied Moments</a:t>
            </a:r>
          </a:p>
          <a:p>
            <a:pPr lvl="1"/>
            <a:r>
              <a:rPr lang="en-US" dirty="0" smtClean="0"/>
              <a:t>Motor thrust</a:t>
            </a:r>
          </a:p>
          <a:p>
            <a:r>
              <a:rPr lang="en-US" dirty="0" smtClean="0"/>
              <a:t>Other considerations</a:t>
            </a:r>
            <a:endParaRPr lang="en-US" dirty="0"/>
          </a:p>
          <a:p>
            <a:pPr lvl="1"/>
            <a:r>
              <a:rPr lang="en-US" dirty="0" smtClean="0"/>
              <a:t>Rotational dynamics</a:t>
            </a:r>
          </a:p>
          <a:p>
            <a:pPr lvl="1"/>
            <a:r>
              <a:rPr lang="en-US" dirty="0" smtClean="0"/>
              <a:t>Motor dynamics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263" y="1392298"/>
            <a:ext cx="3292496" cy="817057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264" y="3884970"/>
            <a:ext cx="3292495" cy="827219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263" y="2638634"/>
            <a:ext cx="1784378" cy="817057"/>
          </a:xfrm>
          <a:prstGeom prst="rect">
            <a:avLst/>
          </a:prstGeom>
        </p:spPr>
      </p:pic>
      <p:cxnSp>
        <p:nvCxnSpPr>
          <p:cNvPr id="17" name="Elbow Connector 16"/>
          <p:cNvCxnSpPr/>
          <p:nvPr/>
        </p:nvCxnSpPr>
        <p:spPr>
          <a:xfrm flipV="1">
            <a:off x="2855167" y="1800826"/>
            <a:ext cx="2584580" cy="408529"/>
          </a:xfrm>
          <a:prstGeom prst="bentConnector3">
            <a:avLst/>
          </a:prstGeom>
          <a:ln>
            <a:solidFill>
              <a:srgbClr val="FF271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86604" y="3047162"/>
            <a:ext cx="653143" cy="0"/>
          </a:xfrm>
          <a:prstGeom prst="straightConnector1">
            <a:avLst/>
          </a:prstGeom>
          <a:ln>
            <a:solidFill>
              <a:srgbClr val="FF271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89853" y="4298579"/>
            <a:ext cx="2649894" cy="0"/>
          </a:xfrm>
          <a:prstGeom prst="straightConnector1">
            <a:avLst/>
          </a:prstGeom>
          <a:ln>
            <a:solidFill>
              <a:srgbClr val="FF271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263" y="4884658"/>
            <a:ext cx="3113314" cy="868136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660710" y="5318726"/>
            <a:ext cx="1779037" cy="0"/>
          </a:xfrm>
          <a:prstGeom prst="straightConnector1">
            <a:avLst/>
          </a:prstGeom>
          <a:ln>
            <a:solidFill>
              <a:srgbClr val="FF271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87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" y="1030013"/>
            <a:ext cx="8961120" cy="5483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Applied forces and moments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55" y="1549459"/>
            <a:ext cx="7249691" cy="52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4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1440" y="1317589"/>
            <a:ext cx="8961120" cy="8677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Flight control (actuator outputs for given roll, pitch, yaw, and throttle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687" y="2319433"/>
            <a:ext cx="6087550" cy="39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0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365" y="1038064"/>
            <a:ext cx="8777362" cy="5500437"/>
          </a:xfrm>
        </p:spPr>
        <p:txBody>
          <a:bodyPr/>
          <a:lstStyle/>
          <a:p>
            <a:r>
              <a:rPr lang="en-US" dirty="0" smtClean="0"/>
              <a:t>Stabilize Mode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5" y="1596939"/>
            <a:ext cx="8771332" cy="48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5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365" y="1038064"/>
            <a:ext cx="8777362" cy="5500437"/>
          </a:xfrm>
        </p:spPr>
        <p:txBody>
          <a:bodyPr/>
          <a:lstStyle/>
          <a:p>
            <a:r>
              <a:rPr lang="en-US" dirty="0" smtClean="0"/>
              <a:t>Altitude Control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95" y="1997945"/>
            <a:ext cx="8792732" cy="42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5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365" y="1038064"/>
            <a:ext cx="8777362" cy="5500437"/>
          </a:xfrm>
        </p:spPr>
        <p:txBody>
          <a:bodyPr/>
          <a:lstStyle/>
          <a:p>
            <a:r>
              <a:rPr lang="en-US" dirty="0" smtClean="0"/>
              <a:t>Velocity Control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36" y="1503932"/>
            <a:ext cx="7019244" cy="52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1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365" y="1038064"/>
            <a:ext cx="8777362" cy="5500437"/>
          </a:xfrm>
        </p:spPr>
        <p:txBody>
          <a:bodyPr/>
          <a:lstStyle/>
          <a:p>
            <a:r>
              <a:rPr lang="en-US" dirty="0" smtClean="0"/>
              <a:t>Position Control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074"/>
            <a:ext cx="9144000" cy="29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6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190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Ed Meletyan</cp:lastModifiedBy>
  <cp:revision>24</cp:revision>
  <dcterms:created xsi:type="dcterms:W3CDTF">2015-10-11T18:51:34Z</dcterms:created>
  <dcterms:modified xsi:type="dcterms:W3CDTF">2015-10-19T06:27:42Z</dcterms:modified>
</cp:coreProperties>
</file>