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216568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Mounting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http://thermalimaging-blog.com/wp-content/uploads/2014/12/sparkfun-flir-lepton-dev-kit-580x48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633" y="3848167"/>
            <a:ext cx="2686050" cy="22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394"/>
            <a:ext cx="8349916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Mounting- Design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8922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Bracket: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4" t="23208" r="23612" b="24671"/>
          <a:stretch/>
        </p:blipFill>
        <p:spPr bwMode="auto">
          <a:xfrm>
            <a:off x="990048" y="2514600"/>
            <a:ext cx="2943225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9" t="5327" r="33013" b="10025"/>
          <a:stretch/>
        </p:blipFill>
        <p:spPr bwMode="auto">
          <a:xfrm>
            <a:off x="3933273" y="4747661"/>
            <a:ext cx="1898650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10768" r="11198" b="13134"/>
          <a:stretch/>
        </p:blipFill>
        <p:spPr bwMode="auto">
          <a:xfrm>
            <a:off x="5831923" y="2514600"/>
            <a:ext cx="2866941" cy="1779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0" y="9626"/>
            <a:ext cx="9144000" cy="844012"/>
            <a:chOff x="0" y="1"/>
            <a:chExt cx="9144000" cy="8440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Screen Shot 2015-10-11 at 11.16.20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0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Nylon Stand-Offs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5590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Mounting-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6" t="27963" r="30983" b="41982"/>
          <a:stretch/>
        </p:blipFill>
        <p:spPr bwMode="auto">
          <a:xfrm>
            <a:off x="1138170" y="2515770"/>
            <a:ext cx="2709545" cy="1441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26250" r="35470" b="45597"/>
          <a:stretch/>
        </p:blipFill>
        <p:spPr bwMode="auto">
          <a:xfrm>
            <a:off x="5515277" y="2515770"/>
            <a:ext cx="2926230" cy="1441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4677110"/>
            <a:ext cx="3267075" cy="18351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Screen Shot 2015-10-11 at 11.16.20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2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8" y="324371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Robots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3"/>
            <a:ext cx="9144000" cy="844012"/>
            <a:chOff x="0" y="1"/>
            <a:chExt cx="9144000" cy="84401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9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07292"/>
            <a:ext cx="4182177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Motivation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76251"/>
            <a:ext cx="4182177" cy="380919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consist of a team of at least 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shall have at least 1 aerial vehicle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26074" y="705743"/>
            <a:ext cx="418217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9595" y="1601003"/>
            <a:ext cx="4182177" cy="179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0338" y="1598597"/>
            <a:ext cx="4182177" cy="5052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ground robots to perform the following function: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 in parallel to quad copter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off-board processing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 and deliver payload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 as a point of communication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 as central planning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as a test bed from planning algorithms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8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2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of Ground Robot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8780"/>
            <a:ext cx="4384307" cy="377069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iRobot Create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Kinect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Netbook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Kinect Mounting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Hokuyo Laser Scanner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8592" y="1598600"/>
            <a:ext cx="438430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3077" t="20133" r="41987" b="10921"/>
          <a:stretch/>
        </p:blipFill>
        <p:spPr bwMode="auto">
          <a:xfrm>
            <a:off x="4881790" y="1725327"/>
            <a:ext cx="3597910" cy="3994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7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742278" y="1327505"/>
            <a:ext cx="1424539" cy="789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 and Wheel </a:t>
            </a:r>
            <a:r>
              <a:rPr lang="en-US" dirty="0" err="1" smtClean="0"/>
              <a:t>Odometry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97129" y="3283147"/>
            <a:ext cx="1424539" cy="77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Odroid</a:t>
            </a:r>
            <a:r>
              <a:rPr lang="en-US" dirty="0" smtClean="0"/>
              <a:t> XU4</a:t>
            </a:r>
            <a:endParaRPr lang="en-US" dirty="0"/>
          </a:p>
        </p:txBody>
      </p:sp>
      <p:pic>
        <p:nvPicPr>
          <p:cNvPr id="1026" name="Picture 2" descr="http://www.robotshop.com/media/files/images2/hokuyo-ust-20lx-scanning-laser-rangefinder-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11" y="966526"/>
            <a:ext cx="1078176" cy="14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935134" y="2116777"/>
            <a:ext cx="1365786" cy="646332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WiFi</a:t>
            </a:r>
            <a:endParaRPr lang="en-US" dirty="0" smtClean="0"/>
          </a:p>
          <a:p>
            <a:pPr algn="ctr"/>
            <a:r>
              <a:rPr lang="en-US" dirty="0" smtClean="0"/>
              <a:t> Adapter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169182" y="953554"/>
            <a:ext cx="931937" cy="13418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8" name="Picture 17"/>
          <p:cNvPicPr/>
          <p:nvPr/>
        </p:nvPicPr>
        <p:blipFill rotWithShape="1">
          <a:blip r:embed="rId6"/>
          <a:srcRect l="23077" t="20133" r="41987" b="10921"/>
          <a:stretch/>
        </p:blipFill>
        <p:spPr bwMode="auto">
          <a:xfrm>
            <a:off x="1291460" y="4581094"/>
            <a:ext cx="1875357" cy="22013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181726" y="6385380"/>
            <a:ext cx="127864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102" y="5284310"/>
            <a:ext cx="1351719" cy="92333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Distribution Board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1797" y="5561309"/>
            <a:ext cx="899742" cy="36933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8384" y="5422809"/>
            <a:ext cx="1486254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Module</a:t>
            </a:r>
          </a:p>
        </p:txBody>
      </p:sp>
      <p:cxnSp>
        <p:nvCxnSpPr>
          <p:cNvPr id="25" name="Elbow Connector 24"/>
          <p:cNvCxnSpPr>
            <a:endCxn id="23" idx="2"/>
          </p:cNvCxnSpPr>
          <p:nvPr/>
        </p:nvCxnSpPr>
        <p:spPr>
          <a:xfrm flipV="1">
            <a:off x="5460366" y="6069140"/>
            <a:ext cx="2531145" cy="5655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21" idx="3"/>
          </p:cNvCxnSpPr>
          <p:nvPr/>
        </p:nvCxnSpPr>
        <p:spPr>
          <a:xfrm flipH="1">
            <a:off x="6985821" y="5745975"/>
            <a:ext cx="262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1"/>
            <a:endCxn id="22" idx="3"/>
          </p:cNvCxnSpPr>
          <p:nvPr/>
        </p:nvCxnSpPr>
        <p:spPr>
          <a:xfrm flipH="1">
            <a:off x="5371539" y="5745975"/>
            <a:ext cx="262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3330341" y="2317114"/>
            <a:ext cx="175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Hokuyo Laser Scanner</a:t>
            </a:r>
            <a:endParaRPr lang="en-US" dirty="0"/>
          </a:p>
        </p:txBody>
      </p:sp>
      <p:cxnSp>
        <p:nvCxnSpPr>
          <p:cNvPr id="1037" name="Elbow Connector 1036"/>
          <p:cNvCxnSpPr>
            <a:stCxn id="11" idx="2"/>
            <a:endCxn id="12" idx="1"/>
          </p:cNvCxnSpPr>
          <p:nvPr/>
        </p:nvCxnSpPr>
        <p:spPr>
          <a:xfrm rot="16200000" flipH="1">
            <a:off x="2200148" y="2371176"/>
            <a:ext cx="1551381" cy="10425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>
            <a:stCxn id="1029" idx="2"/>
            <a:endCxn id="12" idx="0"/>
          </p:cNvCxnSpPr>
          <p:nvPr/>
        </p:nvCxnSpPr>
        <p:spPr>
          <a:xfrm>
            <a:off x="4206240" y="2963445"/>
            <a:ext cx="3159" cy="3197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Elbow Connector 1040"/>
          <p:cNvCxnSpPr>
            <a:stCxn id="16" idx="2"/>
            <a:endCxn id="12" idx="3"/>
          </p:cNvCxnSpPr>
          <p:nvPr/>
        </p:nvCxnSpPr>
        <p:spPr>
          <a:xfrm rot="5400000">
            <a:off x="5317324" y="2367454"/>
            <a:ext cx="905049" cy="169635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Elbow Connector 1042"/>
          <p:cNvCxnSpPr>
            <a:stCxn id="12" idx="2"/>
            <a:endCxn id="21" idx="0"/>
          </p:cNvCxnSpPr>
          <p:nvPr/>
        </p:nvCxnSpPr>
        <p:spPr>
          <a:xfrm rot="16200000" flipH="1">
            <a:off x="4644109" y="3618457"/>
            <a:ext cx="1231142" cy="210056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526956" y="3594349"/>
            <a:ext cx="1145967" cy="593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FLiR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921668" y="3910119"/>
            <a:ext cx="26052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9541" y="3602747"/>
            <a:ext cx="1145967" cy="593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Kinect</a:t>
            </a:r>
          </a:p>
          <a:p>
            <a:pPr algn="ctr"/>
            <a:r>
              <a:rPr lang="en-US" dirty="0" smtClean="0"/>
              <a:t>(optional)</a:t>
            </a:r>
            <a:endParaRPr lang="en-US" dirty="0"/>
          </a:p>
        </p:txBody>
      </p:sp>
      <p:cxnSp>
        <p:nvCxnSpPr>
          <p:cNvPr id="24" name="Straight Connector 23"/>
          <p:cNvCxnSpPr>
            <a:endCxn id="33" idx="3"/>
          </p:cNvCxnSpPr>
          <p:nvPr/>
        </p:nvCxnSpPr>
        <p:spPr>
          <a:xfrm flipH="1">
            <a:off x="1695508" y="3899268"/>
            <a:ext cx="180162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http://thermalimaging-blog.com/wp-content/uploads/2014/12/sparkfun-flir-lepton-dev-kit-580x480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298" y="2082335"/>
            <a:ext cx="1607610" cy="1489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6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4088" y="2666188"/>
            <a:ext cx="2791327" cy="3301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Odroid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XU 4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14.04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Hector_Slam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Runs path planning algorithms for the ground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task allocator (incase of multiple quadcopters)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905" y="955102"/>
            <a:ext cx="2791327" cy="1734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between the on-board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98669" y="970942"/>
            <a:ext cx="2820203" cy="1414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target (if found)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4905" y="5396556"/>
            <a:ext cx="2569946" cy="13026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Hokuyo Laser 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range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Elbow Connector 9"/>
          <p:cNvCxnSpPr>
            <a:endCxn id="4" idx="2"/>
          </p:cNvCxnSpPr>
          <p:nvPr/>
        </p:nvCxnSpPr>
        <p:spPr>
          <a:xfrm flipV="1">
            <a:off x="2914851" y="5967654"/>
            <a:ext cx="1714901" cy="2222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</p:cNvCxnSpPr>
          <p:nvPr/>
        </p:nvCxnSpPr>
        <p:spPr>
          <a:xfrm>
            <a:off x="3136232" y="1822178"/>
            <a:ext cx="701040" cy="8343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1"/>
          </p:cNvCxnSpPr>
          <p:nvPr/>
        </p:nvCxnSpPr>
        <p:spPr>
          <a:xfrm rot="10800000" flipV="1">
            <a:off x="5293895" y="1678399"/>
            <a:ext cx="904774" cy="9599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01464" y="6295797"/>
            <a:ext cx="103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3.0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3397" y="1445314"/>
            <a:ext cx="103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3895" y="1356434"/>
            <a:ext cx="103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202040" y="188621"/>
              <a:ext cx="6983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FlyNet</a:t>
              </a:r>
              <a:r>
                <a:rPr lang="en-US" sz="20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Autonomous </a:t>
              </a:r>
              <a:r>
                <a:rPr lang="en-US" sz="2000" dirty="0" err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Quadcopter</a:t>
              </a:r>
              <a:r>
                <a:rPr lang="en-US" sz="20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Search and Rescue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6679934" y="3272589"/>
            <a:ext cx="2338938" cy="1366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FLiR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IR images for human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6025415" y="3955983"/>
            <a:ext cx="6545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32609" y="3488537"/>
            <a:ext cx="2674219" cy="1645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depth map, grayscale images, and visual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RTAB 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2906828" y="4311497"/>
            <a:ext cx="327260" cy="5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172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Forward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working of the current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setup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Hector_Slam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Fabricate additional hardware to accommodate hardware additions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path planning algorithms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aerial robot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6782" y="1598596"/>
            <a:ext cx="4355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0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301</Words>
  <Application>Microsoft Office PowerPoint</Application>
  <PresentationFormat>On-screen Show (4:3)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Candara</vt:lpstr>
      <vt:lpstr>Times New Roman</vt:lpstr>
      <vt:lpstr>Office Theme</vt:lpstr>
      <vt:lpstr>PowerPoint Presentation</vt:lpstr>
      <vt:lpstr>Mounting- Design</vt:lpstr>
      <vt:lpstr>Mounting- Design</vt:lpstr>
      <vt:lpstr>PowerPoint Presentation</vt:lpstr>
      <vt:lpstr>Requirement Motivation</vt:lpstr>
      <vt:lpstr>Specifications of Ground Robot</vt:lpstr>
      <vt:lpstr>PowerPoint Presentation</vt:lpstr>
      <vt:lpstr>PowerPoint Presentation</vt:lpstr>
      <vt:lpstr>Path Forward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Prashant Ganesh</cp:lastModifiedBy>
  <cp:revision>30</cp:revision>
  <dcterms:created xsi:type="dcterms:W3CDTF">2015-10-11T18:51:34Z</dcterms:created>
  <dcterms:modified xsi:type="dcterms:W3CDTF">2015-12-07T21:09:34Z</dcterms:modified>
</cp:coreProperties>
</file>