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5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7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0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0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1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1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8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4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3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7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0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8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08700-34BC-8E4C-A60A-64E4DD6311BC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1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44013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creen Shot 2015-10-11 at 11.16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151748" cy="84401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151748" y="2283"/>
            <a:ext cx="7992252" cy="8321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013" y="2283"/>
            <a:ext cx="832987" cy="83298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02040" y="188621"/>
            <a:ext cx="6983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FFFFFF"/>
                </a:solidFill>
                <a:latin typeface="Candara"/>
                <a:cs typeface="Candara"/>
              </a:rPr>
              <a:t>FlyNet</a:t>
            </a:r>
            <a:r>
              <a:rPr lang="en-US" sz="2400" dirty="0" smtClean="0">
                <a:solidFill>
                  <a:srgbClr val="FFFFFF"/>
                </a:solidFill>
                <a:latin typeface="Candara"/>
                <a:cs typeface="Candara"/>
              </a:rPr>
              <a:t>: Autonomous </a:t>
            </a:r>
            <a:r>
              <a:rPr lang="en-US" sz="2400" dirty="0" err="1" smtClean="0">
                <a:solidFill>
                  <a:srgbClr val="FFFFFF"/>
                </a:solidFill>
                <a:latin typeface="Candara"/>
                <a:cs typeface="Candara"/>
              </a:rPr>
              <a:t>Quadcopter</a:t>
            </a:r>
            <a:r>
              <a:rPr lang="en-US" sz="2400" dirty="0" smtClean="0">
                <a:solidFill>
                  <a:srgbClr val="FFFFFF"/>
                </a:solidFill>
                <a:latin typeface="Candara"/>
                <a:cs typeface="Candara"/>
              </a:rPr>
              <a:t> Search and Rescue</a:t>
            </a:r>
            <a:endParaRPr lang="en-US" sz="2400" dirty="0">
              <a:solidFill>
                <a:srgbClr val="FFFFFF"/>
              </a:solidFill>
              <a:latin typeface="Candara"/>
              <a:cs typeface="Candara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561477" y="844013"/>
            <a:ext cx="0" cy="601398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0" y="3848515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0" y="859597"/>
            <a:ext cx="456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/>
                <a:cs typeface="Candara"/>
              </a:rPr>
              <a:t>Big Picture Task</a:t>
            </a:r>
            <a:endParaRPr lang="en-US" dirty="0" smtClean="0">
              <a:latin typeface="Candara"/>
              <a:cs typeface="Candar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61476" y="850054"/>
            <a:ext cx="458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/>
                <a:cs typeface="Candara"/>
              </a:rPr>
              <a:t>Progress</a:t>
            </a:r>
            <a:endParaRPr lang="en-US" dirty="0" smtClean="0">
              <a:latin typeface="Candara"/>
              <a:cs typeface="Candar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0" y="3862750"/>
            <a:ext cx="456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/>
                <a:cs typeface="Candara"/>
              </a:rPr>
              <a:t>Proposed Solution / Justification</a:t>
            </a:r>
            <a:endParaRPr lang="en-US" dirty="0" smtClean="0">
              <a:latin typeface="Candara"/>
              <a:cs typeface="Candar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61476" y="3862750"/>
            <a:ext cx="456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/>
                <a:cs typeface="Candara"/>
              </a:rPr>
              <a:t>Path Forward</a:t>
            </a:r>
            <a:endParaRPr lang="en-US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1379701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17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Drew Ellison</cp:lastModifiedBy>
  <cp:revision>9</cp:revision>
  <dcterms:created xsi:type="dcterms:W3CDTF">2015-10-10T23:14:43Z</dcterms:created>
  <dcterms:modified xsi:type="dcterms:W3CDTF">2015-10-27T16:18:49Z</dcterms:modified>
</cp:coreProperties>
</file>