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1.xml" ContentType="application/vnd.openxmlformats-officedocument.presentationml.tags+xml"/>
  <Override PartName="/ppt/theme/theme58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4"/>
    <p:sldMasterId id="2147493480" r:id="rId5"/>
    <p:sldMasterId id="2147493455" r:id="rId6"/>
    <p:sldMasterId id="2147493899" r:id="rId7"/>
    <p:sldMasterId id="2147493905" r:id="rId8"/>
    <p:sldMasterId id="2147493914" r:id="rId9"/>
    <p:sldMasterId id="2147493916" r:id="rId10"/>
    <p:sldMasterId id="2147493919" r:id="rId11"/>
    <p:sldMasterId id="2147493928" r:id="rId12"/>
    <p:sldMasterId id="2147493930" r:id="rId13"/>
    <p:sldMasterId id="2147493931" r:id="rId14"/>
    <p:sldMasterId id="2147493934" r:id="rId15"/>
    <p:sldMasterId id="2147493936" r:id="rId16"/>
    <p:sldMasterId id="2147493938" r:id="rId17"/>
    <p:sldMasterId id="2147493940" r:id="rId18"/>
    <p:sldMasterId id="2147493942" r:id="rId19"/>
    <p:sldMasterId id="2147493944" r:id="rId20"/>
    <p:sldMasterId id="2147493946" r:id="rId21"/>
    <p:sldMasterId id="2147493948" r:id="rId22"/>
    <p:sldMasterId id="2147493950" r:id="rId23"/>
    <p:sldMasterId id="2147493952" r:id="rId24"/>
    <p:sldMasterId id="2147493954" r:id="rId25"/>
    <p:sldMasterId id="2147493956" r:id="rId26"/>
    <p:sldMasterId id="2147493958" r:id="rId27"/>
    <p:sldMasterId id="2147493960" r:id="rId28"/>
    <p:sldMasterId id="2147493962" r:id="rId29"/>
    <p:sldMasterId id="2147493964" r:id="rId30"/>
    <p:sldMasterId id="2147493966" r:id="rId31"/>
    <p:sldMasterId id="2147493968" r:id="rId32"/>
    <p:sldMasterId id="2147493970" r:id="rId33"/>
    <p:sldMasterId id="2147493972" r:id="rId34"/>
    <p:sldMasterId id="2147493974" r:id="rId35"/>
    <p:sldMasterId id="2147493976" r:id="rId36"/>
    <p:sldMasterId id="2147493978" r:id="rId37"/>
    <p:sldMasterId id="2147493980" r:id="rId38"/>
    <p:sldMasterId id="2147493982" r:id="rId39"/>
    <p:sldMasterId id="2147493984" r:id="rId40"/>
    <p:sldMasterId id="2147493986" r:id="rId41"/>
    <p:sldMasterId id="2147493988" r:id="rId42"/>
    <p:sldMasterId id="2147493990" r:id="rId43"/>
    <p:sldMasterId id="2147493992" r:id="rId44"/>
    <p:sldMasterId id="2147493994" r:id="rId45"/>
    <p:sldMasterId id="2147493996" r:id="rId46"/>
    <p:sldMasterId id="2147493998" r:id="rId47"/>
    <p:sldMasterId id="2147494000" r:id="rId48"/>
    <p:sldMasterId id="2147494002" r:id="rId49"/>
    <p:sldMasterId id="2147494004" r:id="rId50"/>
    <p:sldMasterId id="2147494006" r:id="rId51"/>
    <p:sldMasterId id="2147494008" r:id="rId52"/>
    <p:sldMasterId id="2147494010" r:id="rId53"/>
    <p:sldMasterId id="2147494012" r:id="rId54"/>
    <p:sldMasterId id="2147494014" r:id="rId55"/>
    <p:sldMasterId id="2147494015" r:id="rId56"/>
    <p:sldMasterId id="2147494018" r:id="rId57"/>
    <p:sldMasterId id="2147494029" r:id="rId58"/>
    <p:sldMasterId id="2147494054" r:id="rId59"/>
  </p:sldMasterIdLst>
  <p:notesMasterIdLst>
    <p:notesMasterId r:id="rId66"/>
  </p:notesMasterIdLst>
  <p:handoutMasterIdLst>
    <p:handoutMasterId r:id="rId67"/>
  </p:handoutMasterIdLst>
  <p:sldIdLst>
    <p:sldId id="656" r:id="rId60"/>
    <p:sldId id="648" r:id="rId61"/>
    <p:sldId id="655" r:id="rId62"/>
    <p:sldId id="654" r:id="rId63"/>
    <p:sldId id="649" r:id="rId64"/>
    <p:sldId id="653" r:id="rId65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A3E277F-C76A-4FB4-8A35-E30262EF6FA5}">
          <p14:sldIdLst>
            <p14:sldId id="656"/>
            <p14:sldId id="648"/>
            <p14:sldId id="655"/>
            <p14:sldId id="654"/>
            <p14:sldId id="649"/>
            <p14:sldId id="6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EB2819"/>
    <a:srgbClr val="005C2A"/>
    <a:srgbClr val="E71D1D"/>
    <a:srgbClr val="66FF99"/>
    <a:srgbClr val="FFCCFF"/>
    <a:srgbClr val="CCFEF1"/>
    <a:srgbClr val="99FF99"/>
    <a:srgbClr val="66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1" autoAdjust="0"/>
    <p:restoredTop sz="95718" autoAdjust="0"/>
  </p:normalViewPr>
  <p:slideViewPr>
    <p:cSldViewPr snapToGrid="0" snapToObjects="1">
      <p:cViewPr varScale="1">
        <p:scale>
          <a:sx n="80" d="100"/>
          <a:sy n="80" d="100"/>
        </p:scale>
        <p:origin x="66" y="624"/>
      </p:cViewPr>
      <p:guideLst>
        <p:guide orient="horz" pos="1620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slideMaster" Target="slideMasters/slideMaster52.xml"/><Relationship Id="rId63" Type="http://schemas.openxmlformats.org/officeDocument/2006/relationships/slide" Target="slides/slide4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Master" Target="slideMasters/slideMaster50.xml"/><Relationship Id="rId58" Type="http://schemas.openxmlformats.org/officeDocument/2006/relationships/slideMaster" Target="slideMasters/slideMaster55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slideMaster" Target="slideMasters/slideMaster54.xml"/><Relationship Id="rId61" Type="http://schemas.openxmlformats.org/officeDocument/2006/relationships/slide" Target="slides/slide2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Master" Target="slideMasters/slideMaster49.xml"/><Relationship Id="rId60" Type="http://schemas.openxmlformats.org/officeDocument/2006/relationships/slide" Target="slides/slide1.xml"/><Relationship Id="rId65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slideMaster" Target="slideMasters/slideMaster53.xml"/><Relationship Id="rId64" Type="http://schemas.openxmlformats.org/officeDocument/2006/relationships/slide" Target="slides/slide5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slideMaster" Target="slideMasters/slideMaster56.xml"/><Relationship Id="rId67" Type="http://schemas.openxmlformats.org/officeDocument/2006/relationships/handoutMaster" Target="handoutMasters/handoutMaster1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Master" Target="slideMasters/slideMaster51.xml"/><Relationship Id="rId62" Type="http://schemas.openxmlformats.org/officeDocument/2006/relationships/slide" Target="slides/slide3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5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7C95BC-006C-4684-9554-62FB57A5CAA0}" type="datetimeFigureOut">
              <a:rPr lang="en-US"/>
              <a:pPr>
                <a:defRPr/>
              </a:pPr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30312"/>
            <a:ext cx="7010400" cy="464503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  <a:endParaRPr lang="en-US" sz="700" dirty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215EDE-6555-4351-92A2-B34A903FC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3987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735" cy="464503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81" y="0"/>
            <a:ext cx="3037735" cy="464503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4EAD1-4FCB-4DD1-8148-C83899EE18C7}" type="datetimeFigureOut">
              <a:rPr lang="en-US"/>
              <a:pPr>
                <a:defRPr/>
              </a:pPr>
              <a:t>10/19/2017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6" y="4415156"/>
            <a:ext cx="5609588" cy="4183697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30312"/>
            <a:ext cx="7010400" cy="464503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Honeywell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81" y="8830312"/>
            <a:ext cx="3037735" cy="464503"/>
          </a:xfrm>
          <a:prstGeom prst="rect">
            <a:avLst/>
          </a:prstGeom>
        </p:spPr>
        <p:txBody>
          <a:bodyPr vert="horz" wrap="square" lIns="93175" tIns="46587" rIns="93175" bIns="465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722ABC-1135-4555-9538-F5919C18DA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4702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6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AA025-4DF6-4036-8B20-5A05FE6D43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81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5926" y="357810"/>
            <a:ext cx="7880961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5927" y="1005840"/>
            <a:ext cx="7880960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A111-9839-469E-91E1-2DF1F354FAC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9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5925" y="357810"/>
            <a:ext cx="7874939" cy="49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36095" y="1005840"/>
            <a:ext cx="3870228" cy="53086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612834" y="1005840"/>
            <a:ext cx="3798030" cy="53086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43345-C59F-4C38-84EF-8B063FE052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535782" y="3709988"/>
            <a:ext cx="7898606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506516" y="996950"/>
            <a:ext cx="0" cy="533400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/>
            <a:ext uri="{AF507438-7753-43e0-B8FC-AC1667EBCBE1}"/>
          </a:extLst>
        </p:spPr>
      </p:cxn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1250156" y="6804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dirty="0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35680" y="364798"/>
            <a:ext cx="7898275" cy="5120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535680" y="1005842"/>
            <a:ext cx="3879254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5"/>
          </p:nvPr>
        </p:nvSpPr>
        <p:spPr>
          <a:xfrm>
            <a:off x="4601087" y="1005842"/>
            <a:ext cx="3832868" cy="262442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22"/>
          </p:nvPr>
        </p:nvSpPr>
        <p:spPr>
          <a:xfrm>
            <a:off x="535680" y="3796578"/>
            <a:ext cx="3879254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23"/>
          </p:nvPr>
        </p:nvSpPr>
        <p:spPr>
          <a:xfrm>
            <a:off x="4601087" y="3796578"/>
            <a:ext cx="3832868" cy="253424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buClr>
                <a:schemeClr val="accent3"/>
              </a:buClr>
              <a:defRPr>
                <a:latin typeface="+mn-lt"/>
              </a:defRPr>
            </a:lvl2pPr>
            <a:lvl3pPr>
              <a:buClr>
                <a:schemeClr val="accent3"/>
              </a:buClr>
              <a:defRPr>
                <a:latin typeface="+mn-lt"/>
              </a:defRPr>
            </a:lvl3pPr>
            <a:lvl4pPr marL="1200150" indent="-171450">
              <a:buClr>
                <a:schemeClr val="accent3"/>
              </a:buClr>
              <a:buFont typeface="Arial" panose="020B0604020202020204" pitchFamily="34" charset="0"/>
              <a:buChar char="-"/>
              <a:defRPr sz="1050">
                <a:latin typeface="+mn-lt"/>
                <a:cs typeface="Arial" panose="020B0604020202020204" pitchFamily="34" charset="0"/>
              </a:defRPr>
            </a:lvl4pPr>
            <a:lvl5pPr>
              <a:buClr>
                <a:schemeClr val="accent3"/>
              </a:buClr>
              <a:defRPr sz="105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12C1-4868-458B-BCD0-0224AD3191DF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8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80" y="357190"/>
            <a:ext cx="7892502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D752-6997-4F1F-BFA2-F237AEC2481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6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9727"/>
            <a:ext cx="9144000" cy="49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05AF4-2A57-4591-8713-D80DBC1428AB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2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3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8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4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89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29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44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8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81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839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98EF-CE72-4932-972A-7ED3F845C40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C2C07C-036C-4EE8-B4FF-D70A02274C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688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46F96-F42E-488F-A39A-DA3C975AC7C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6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64786-8DCC-449D-9490-05264F02368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4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612A6D-AA70-4A5B-B6BA-CC61C11C2F9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ADAAD-AA50-412C-B5FC-5F75A834E3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401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213EA-247A-4938-864F-08EE18F23AE6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10CE2-48D7-4B87-A5B8-B1F7A07D3DE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13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BC6AF0-5436-47A9-A114-18F21468A609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33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8363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8015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5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3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01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5699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70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5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383F4-622D-4B46-8946-856C88727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94411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8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64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EA14-43D7-44B0-B67C-EF679DE2C34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395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FED6E97A-6617-4166-A3AF-97534DBB24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99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2D4B-E86A-4D8D-9026-E998E788214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461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622AD5-4674-4686-BD3B-2311A7221B6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478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852A890-FFFF-45C3-9373-1B4BE08638A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28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F8AD55-A3D2-4422-A89B-CAB3FFB83DC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58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C5028-600D-412E-A01F-9B1D5C8DA11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24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49A0-1F57-40AD-92F5-37B7EF01656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5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67238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B852-B60A-4F9C-8D80-0FBA28A8AA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894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25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/>
          <p:cNvSpPr/>
          <p:nvPr userDrawn="1"/>
        </p:nvSpPr>
        <p:spPr>
          <a:xfrm>
            <a:off x="89314" y="3766862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6649880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3763343"/>
            <a:ext cx="8123010" cy="5118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 flipV="1">
            <a:off x="89314" y="4250705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9050" cmpd="sng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823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300662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317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577667" y="6375400"/>
            <a:ext cx="1566333" cy="4826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3947583" cy="5029729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682066" y="1074738"/>
            <a:ext cx="3834871" cy="503819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Font typeface="Wingdings" pitchFamily="2" charset="2"/>
              <a:buChar char="§"/>
              <a:defRPr>
                <a:latin typeface="Calibri" pitchFamily="34" charset="0"/>
              </a:defRPr>
            </a:lvl1pPr>
            <a:lvl2pPr marL="457200" indent="-169863">
              <a:buClr>
                <a:srgbClr val="E42020"/>
              </a:buClr>
              <a:buFont typeface="Arial" pitchFamily="34" charset="0"/>
              <a:buChar char="•"/>
              <a:defRPr>
                <a:latin typeface="Calibri" pitchFamily="34" charset="0"/>
              </a:defRPr>
            </a:lvl2pPr>
            <a:lvl3pPr marL="804863" indent="-177800">
              <a:buClr>
                <a:srgbClr val="E42020"/>
              </a:buClr>
              <a:buFont typeface="Arial" pitchFamily="34" charset="0"/>
              <a:buChar char="−"/>
              <a:defRPr>
                <a:latin typeface="Calibri" pitchFamily="34" charset="0"/>
              </a:defRPr>
            </a:lvl3pPr>
            <a:lvl4pPr marL="1198563" indent="-174625">
              <a:buClr>
                <a:srgbClr val="E42020"/>
              </a:buClr>
              <a:buFont typeface="Wingdings" pitchFamily="2" charset="2"/>
              <a:buChar char="§"/>
              <a:defRPr sz="1400">
                <a:latin typeface="Calibri" pitchFamily="34" charset="0"/>
              </a:defRPr>
            </a:lvl4pPr>
            <a:lvl5pPr marL="1490663" indent="-177800">
              <a:buClr>
                <a:srgbClr val="E42020"/>
              </a:buClr>
              <a:defRPr sz="14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4040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tx2"/>
              </a:buClr>
              <a:defRPr sz="1800">
                <a:latin typeface="Calibri" pitchFamily="34" charset="0"/>
              </a:defRPr>
            </a:lvl1pPr>
            <a:lvl2pPr marL="457200" indent="-169863">
              <a:buClr>
                <a:schemeClr val="accent2"/>
              </a:buClr>
              <a:defRPr sz="1600">
                <a:latin typeface="Calibri" pitchFamily="34" charset="0"/>
              </a:defRPr>
            </a:lvl2pPr>
            <a:lvl3pPr marL="804863" indent="-177800">
              <a:buClr>
                <a:schemeClr val="accent2"/>
              </a:buClr>
              <a:defRPr sz="1400">
                <a:latin typeface="Calibri" pitchFamily="34" charset="0"/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latin typeface="Calibri" pitchFamily="34" charset="0"/>
              </a:defRPr>
            </a:lvl4pPr>
            <a:lvl5pPr marL="1719263" indent="-177800">
              <a:buClr>
                <a:schemeClr val="accent2"/>
              </a:buClr>
              <a:defRPr sz="12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6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55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3487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  <a:latin typeface="Calibri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53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36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229600" y="6350000"/>
            <a:ext cx="685800" cy="49212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7238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 Single Corner Rectangle 7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213F-FD0D-4C10-9D12-CA794528EB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60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3B0B-B675-4596-978E-9A4483FC2D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21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2" name="Straight Connector 11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9649-3801-41DE-B3BF-C3C86C653C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6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28FF-D8E6-4D7E-B052-AF1462C1E1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6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3.xml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theme" Target="../theme/theme4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21.jpeg"/><Relationship Id="rId10" Type="http://schemas.openxmlformats.org/officeDocument/2006/relationships/image" Target="../media/image23.jpeg"/><Relationship Id="rId4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9" Type="http://schemas.openxmlformats.org/officeDocument/2006/relationships/image" Target="../media/image22.jpeg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5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theme" Target="../theme/theme53.xml"/><Relationship Id="rId6" Type="http://schemas.openxmlformats.org/officeDocument/2006/relationships/image" Target="../media/image26.pn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4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55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56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2" Type="http://schemas.openxmlformats.org/officeDocument/2006/relationships/image" Target="../media/image12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ssembled 500um ball part_left_q0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092514"/>
            <a:ext cx="2659062" cy="199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55" t="2658" r="2748" b="2713"/>
          <a:stretch>
            <a:fillRect/>
          </a:stretch>
        </p:blipFill>
        <p:spPr bwMode="auto">
          <a:xfrm>
            <a:off x="3571444" y="2000900"/>
            <a:ext cx="2810306" cy="251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6484938" y="2000899"/>
            <a:ext cx="2661831" cy="199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Die_w_polarizer_06.jpg"/>
          <p:cNvPicPr/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5160" y="61"/>
            <a:ext cx="2932486" cy="192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2" descr="D:\AA.Gyro\MRIG\Fabrication\Fab_Images\Backside Etch Process\Wafer03_After2ndXeF2etch_20June2012\Backside_2nd_XeF2_08.jpg"/>
          <p:cNvPicPr>
            <a:picLocks noChangeAspect="1" noChangeArrowheads="1"/>
          </p:cNvPicPr>
          <p:nvPr userDrawn="1"/>
        </p:nvPicPr>
        <p:blipFill>
          <a:blip r:embed="rId9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443" y="0"/>
            <a:ext cx="2567517" cy="192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2" descr="C:\Users\E558678\Documents\PASCAL\High Res Images For DARPA\DCAL_SEM_2.jp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"/>
            <a:ext cx="3481388" cy="57031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7" t="3152" b="2200"/>
          <a:stretch>
            <a:fillRect/>
          </a:stretch>
        </p:blipFill>
        <p:spPr bwMode="auto">
          <a:xfrm>
            <a:off x="3571444" y="4590472"/>
            <a:ext cx="1528025" cy="111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C:\Users\e700933\Desktop\IMAG4912.jp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9883" y="4590471"/>
            <a:ext cx="1171867" cy="119103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4" descr="Corner-01 copy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1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5527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7B04153-AAD4-4F79-B87B-43E86E8B2D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3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781C1A1-EECB-4EFF-A5F2-DFA1FD702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5249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83423C0-10AA-4074-ABA6-988BE46834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1875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A72DB33-F6F7-4761-9D98-B68C63AB24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1737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741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038792-1FA9-444F-848B-DFB4614F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741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1679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43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7484B76-F2AC-4B73-8744-3ACF1757F5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844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92014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48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44AC62B-7CF8-4415-A810-4085D510DB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48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865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150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22E614A-96D1-4901-BE2C-116E71F006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151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2119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458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EFD5351-0ABA-42FF-8668-CEF0B58157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458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20464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Users\E462253\Documents\SiOB\Photos\DSCF054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86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EE1FD3A-A3B6-4640-BD52-EB9E512AB0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86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37061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0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271F1D13-5A05-4D60-AF32-BEA27B8F42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970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0999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1020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55904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97741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6662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0307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87700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045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7949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401F456-D2CB-4C59-A552-8595F2196B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889" r:id="rId1"/>
    <p:sldLayoutId id="2147493893" r:id="rId2"/>
    <p:sldLayoutId id="2147493894" r:id="rId3"/>
    <p:sldLayoutId id="2147493895" r:id="rId4"/>
    <p:sldLayoutId id="2147493896" r:id="rId5"/>
    <p:sldLayoutId id="2147493897" r:id="rId6"/>
    <p:sldLayoutId id="2147493890" r:id="rId7"/>
    <p:sldLayoutId id="214749389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31197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886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52166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23631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32086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11869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38E912F-1E76-46ED-B580-2C0B783258B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6148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3498244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1746044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8283575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16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592" y="357189"/>
            <a:ext cx="7860506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1"/>
            <a:ext cx="506016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3FA004-BB32-4CD0-979C-5CFEFCB63AE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0" r:id="rId1"/>
    <p:sldLayoutId id="2147493901" r:id="rId2"/>
    <p:sldLayoutId id="2147493902" r:id="rId3"/>
    <p:sldLayoutId id="2147493903" r:id="rId4"/>
    <p:sldLayoutId id="2147493904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3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70297" indent="-127397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3197" indent="-127397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CD067929-CF8B-4D07-951B-97AF07BB9424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0953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orner-01 cop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4" descr="cockpit-2025-4.jp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40"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" descr="TS_Turbo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5128" name="Picture 8" descr="Fast Car_shutterstock_184477472.jp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7" descr="e-taxi_front_gear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1" descr="Chiner.jpg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130"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3" descr="connected aircraft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421" b="4996"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" descr="Corner-01 copy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7" descr="Cover - Airplane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893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14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595B55-A641-46BF-A410-17C3B70D44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615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538207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17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1B12D05-17C6-4354-ADC6-688C06671C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717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7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19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7E9009A0-B797-4B08-A12D-8657422E2D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20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6136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22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F554FBB-7CCC-4C9B-9C08-81D3163418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22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4278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24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1FD9ABD-444B-4189-AA43-AF0793E902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24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54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26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2654DFA-9736-4A81-B103-7ED500F048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127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11510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29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9AD69F7-7482-4813-8641-1E136293DC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229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88421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31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1995FD64-F288-41D4-AF65-FD260E1D23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332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548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8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6" r:id="rId1"/>
    <p:sldLayoutId id="2147493907" r:id="rId2"/>
    <p:sldLayoutId id="2147493908" r:id="rId3"/>
    <p:sldLayoutId id="2147493909" r:id="rId4"/>
    <p:sldLayoutId id="2147493910" r:id="rId5"/>
    <p:sldLayoutId id="2147493911" r:id="rId6"/>
    <p:sldLayoutId id="2147493912" r:id="rId7"/>
    <p:sldLayoutId id="214749391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341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88EBFF1-8858-42CD-A611-9ECADB42E5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4344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9886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36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6514525-1978-4522-8A52-E31F07C51E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36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456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389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rgbClr val="FFFFFF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0C220DD6-BA97-47E2-B11D-AB25A386EF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6392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0831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Fast Car_shutterstock_18447747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2098" y="190450"/>
            <a:ext cx="5480573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3" descr="connected aircraf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1" b="4996"/>
          <a:stretch>
            <a:fillRect/>
          </a:stretch>
        </p:blipFill>
        <p:spPr bwMode="auto">
          <a:xfrm>
            <a:off x="6177477" y="2262789"/>
            <a:ext cx="2525195" cy="3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\\localhost\Volumes\DMS-Server\Clients\Honeywell PPT \Honeywell - Freestanding Logos\Honeywell - Freestanding Logo RGB.png"/>
          <p:cNvPicPr>
            <a:picLocks noChangeAspect="1"/>
          </p:cNvPicPr>
          <p:nvPr userDrawn="1"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4100" y="6351588"/>
            <a:ext cx="142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24656" y="190450"/>
            <a:ext cx="2705629" cy="19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4" descr="http://1uas.com/image/data/Matrice-100%20/Guidance/3.png"/>
          <p:cNvPicPr>
            <a:picLocks noChangeAspect="1" noChangeArrowheads="1"/>
          </p:cNvPicPr>
          <p:nvPr userDrawn="1"/>
        </p:nvPicPr>
        <p:blipFill rotWithShape="1">
          <a:blip r:embed="rId7" cstate="email"/>
          <a:srcRect l="1591"/>
          <a:stretch/>
        </p:blipFill>
        <p:spPr bwMode="auto">
          <a:xfrm>
            <a:off x="3234264" y="2262789"/>
            <a:ext cx="2847649" cy="3062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180804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19" r:id="rId1"/>
    <p:sldLayoutId id="2147494020" r:id="rId2"/>
    <p:sldLayoutId id="2147494021" r:id="rId3"/>
    <p:sldLayoutId id="2147494022" r:id="rId4"/>
    <p:sldLayoutId id="2147494023" r:id="rId5"/>
    <p:sldLayoutId id="2147494024" r:id="rId6"/>
    <p:sldLayoutId id="2147494025" r:id="rId7"/>
    <p:sldLayoutId id="214749402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3DDEE4DA-7A19-4C74-9D14-4F987215252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5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30" r:id="rId1"/>
    <p:sldLayoutId id="2147494031" r:id="rId2"/>
    <p:sldLayoutId id="2147494032" r:id="rId3"/>
    <p:sldLayoutId id="2147494033" r:id="rId4"/>
    <p:sldLayoutId id="2147494034" r:id="rId5"/>
    <p:sldLayoutId id="2147494035" r:id="rId6"/>
    <p:sldLayoutId id="2147494036" r:id="rId7"/>
    <p:sldLayoutId id="214749403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2023 w 1145018"/>
              <a:gd name="connsiteY0" fmla="*/ 0 h 1532236"/>
              <a:gd name="connsiteX1" fmla="*/ 1145018 w 1145018"/>
              <a:gd name="connsiteY1" fmla="*/ 0 h 1532236"/>
              <a:gd name="connsiteX2" fmla="*/ 2023 w 1145018"/>
              <a:gd name="connsiteY2" fmla="*/ 1532236 h 1532236"/>
              <a:gd name="connsiteX3" fmla="*/ 2023 w 1145018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11868" y="739945"/>
                  <a:pt x="0" y="1532236"/>
                </a:cubicBezTo>
                <a:cubicBezTo>
                  <a:pt x="2535" y="395330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055" r:id="rId1"/>
    <p:sldLayoutId id="2147494056" r:id="rId2"/>
    <p:sldLayoutId id="2147494057" r:id="rId3"/>
    <p:sldLayoutId id="2147494058" r:id="rId4"/>
    <p:sldLayoutId id="2147494059" r:id="rId5"/>
    <p:sldLayoutId id="2147494060" r:id="rId6"/>
    <p:sldLayoutId id="2147494061" r:id="rId7"/>
    <p:sldLayoutId id="2147494062" r:id="rId8"/>
    <p:sldLayoutId id="214749406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Calibri" pitchFamily="34" charset="0"/>
          <a:ea typeface="Calibri" pitchFamily="34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78597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0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25" b="1">
                <a:solidFill>
                  <a:schemeClr val="bg1"/>
                </a:solidFill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D9060563-DF23-4F56-94ED-4E627658F495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77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28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547688" y="6586538"/>
            <a:ext cx="2660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25" dirty="0" smtClean="0">
                <a:solidFill>
                  <a:srgbClr val="707070"/>
                </a:solidFill>
              </a:rPr>
              <a:t>Honeywell Confidential - © 2016 by Honeywell International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3711627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lang="en-US" sz="21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3429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defTabSz="342900" rtl="0" fontAlgn="base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270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469900" indent="-12700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812800" indent="-127000" algn="l" defTabSz="3429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orner-01 copy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4" r:link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4" descr="cockpit-2025-4.jp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533650"/>
            <a:ext cx="346392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TS_Turbo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0288" y="0"/>
            <a:ext cx="339725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2"/>
          <p:cNvGrpSpPr>
            <a:grpSpLocks/>
          </p:cNvGrpSpPr>
          <p:nvPr userDrawn="1"/>
        </p:nvGrpSpPr>
        <p:grpSpPr bwMode="auto">
          <a:xfrm>
            <a:off x="0" y="0"/>
            <a:ext cx="9144000" cy="6230938"/>
            <a:chOff x="0" y="0"/>
            <a:chExt cx="9144000" cy="6230334"/>
          </a:xfrm>
        </p:grpSpPr>
        <p:pic>
          <p:nvPicPr>
            <p:cNvPr id="1031" name="Picture 8" descr="Fast Car_shutterstock_184477472.jp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0"/>
              <a:ext cx="5573712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7" descr="e-taxi_front_gear.jp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463925" cy="2436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1" descr="Chiner.jp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0288" y="1979613"/>
              <a:ext cx="2711450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3" descr="connected aircraft.jp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038" y="1979614"/>
              <a:ext cx="2747962" cy="333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" descr="Corner-01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26872"/>
              <a:ext cx="9144000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7" descr="Cover - Airplane.jp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1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 smtClean="0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B89D90B5-6510-4B9E-91CC-8077F5BEE68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2056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20" r:id="rId1"/>
    <p:sldLayoutId id="2147493921" r:id="rId2"/>
    <p:sldLayoutId id="2147493922" r:id="rId3"/>
    <p:sldLayoutId id="2147493923" r:id="rId4"/>
    <p:sldLayoutId id="2147493924" r:id="rId5"/>
    <p:sldLayoutId id="2147493925" r:id="rId6"/>
    <p:sldLayoutId id="2147493926" r:id="rId7"/>
    <p:sldLayoutId id="214749392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195263" y="6656388"/>
            <a:ext cx="2517775" cy="2000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rgbClr val="707070"/>
                </a:solidFill>
              </a:rPr>
              <a:t>© 2015 by Honeywell International Inc. All rights reserved.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402F6F02-A52F-40A6-A9DB-98276ABE790D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080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565920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18" y="2185523"/>
            <a:ext cx="8156363" cy="24869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Lag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24025" y="2457450"/>
            <a:ext cx="1514476" cy="97155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1450" y="2457449"/>
            <a:ext cx="2743200" cy="971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377" y="208811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Law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7824" y="20881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18" y="2185523"/>
            <a:ext cx="8156363" cy="24869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Lag </a:t>
            </a:r>
            <a:r>
              <a:rPr lang="en-US" dirty="0"/>
              <a:t>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724025" y="2457450"/>
            <a:ext cx="1514476" cy="97155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1450" y="2457449"/>
            <a:ext cx="2743200" cy="971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377" y="208811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Law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7824" y="20881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1263" y="1127589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Adding Control and State Constraints</a:t>
            </a:r>
          </a:p>
          <a:p>
            <a:pPr algn="ctr"/>
            <a:r>
              <a:rPr lang="en-US" dirty="0" smtClean="0"/>
              <a:t>(no anti windup)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1431003"/>
            <a:ext cx="4114800" cy="366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5" y="1431003"/>
            <a:ext cx="4114800" cy="3664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3377" y="208811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Law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3270" y="106142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Saturation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8907" y="10614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20" y="1435608"/>
            <a:ext cx="4114800" cy="3664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" y="1435608"/>
            <a:ext cx="4114800" cy="366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3270" y="106142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Saturation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58907" y="10614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7" y="1688304"/>
            <a:ext cx="4524976" cy="3388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87" y="1688303"/>
            <a:ext cx="4524976" cy="3388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0413" y="150363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|x1| &lt; 1, |x2| &lt;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928FF-D8E6-4D7E-B052-AF1462C1E10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719072"/>
            <a:ext cx="4524976" cy="3388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5413" y="149961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|u| &lt;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56" y="1691640"/>
            <a:ext cx="4524976" cy="33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NEW HON TEMPLATE Presentation1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10.xml><?xml version="1.0" encoding="utf-8"?>
<a:theme xmlns:a="http://schemas.openxmlformats.org/drawingml/2006/main" name="1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1.xml><?xml version="1.0" encoding="utf-8"?>
<a:theme xmlns:a="http://schemas.openxmlformats.org/drawingml/2006/main" name="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2.xml><?xml version="1.0" encoding="utf-8"?>
<a:theme xmlns:a="http://schemas.openxmlformats.org/drawingml/2006/main" name="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3.xml><?xml version="1.0" encoding="utf-8"?>
<a:theme xmlns:a="http://schemas.openxmlformats.org/drawingml/2006/main" name="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4.xml><?xml version="1.0" encoding="utf-8"?>
<a:theme xmlns:a="http://schemas.openxmlformats.org/drawingml/2006/main" name="1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5.xml><?xml version="1.0" encoding="utf-8"?>
<a:theme xmlns:a="http://schemas.openxmlformats.org/drawingml/2006/main" name="1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6.xml><?xml version="1.0" encoding="utf-8"?>
<a:theme xmlns:a="http://schemas.openxmlformats.org/drawingml/2006/main" name="1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7.xml><?xml version="1.0" encoding="utf-8"?>
<a:theme xmlns:a="http://schemas.openxmlformats.org/drawingml/2006/main" name="1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8.xml><?xml version="1.0" encoding="utf-8"?>
<a:theme xmlns:a="http://schemas.openxmlformats.org/drawingml/2006/main" name="1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19.xml><?xml version="1.0" encoding="utf-8"?>
<a:theme xmlns:a="http://schemas.openxmlformats.org/drawingml/2006/main" name="1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20.xml><?xml version="1.0" encoding="utf-8"?>
<a:theme xmlns:a="http://schemas.openxmlformats.org/drawingml/2006/main" name="2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1.xml><?xml version="1.0" encoding="utf-8"?>
<a:theme xmlns:a="http://schemas.openxmlformats.org/drawingml/2006/main" name="2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2.xml><?xml version="1.0" encoding="utf-8"?>
<a:theme xmlns:a="http://schemas.openxmlformats.org/drawingml/2006/main" name="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3.xml><?xml version="1.0" encoding="utf-8"?>
<a:theme xmlns:a="http://schemas.openxmlformats.org/drawingml/2006/main" name="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4.xml><?xml version="1.0" encoding="utf-8"?>
<a:theme xmlns:a="http://schemas.openxmlformats.org/drawingml/2006/main" name="1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5.xml><?xml version="1.0" encoding="utf-8"?>
<a:theme xmlns:a="http://schemas.openxmlformats.org/drawingml/2006/main" name="1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6.xml><?xml version="1.0" encoding="utf-8"?>
<a:theme xmlns:a="http://schemas.openxmlformats.org/drawingml/2006/main" name="2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7.xml><?xml version="1.0" encoding="utf-8"?>
<a:theme xmlns:a="http://schemas.openxmlformats.org/drawingml/2006/main" name="2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8.xml><?xml version="1.0" encoding="utf-8"?>
<a:theme xmlns:a="http://schemas.openxmlformats.org/drawingml/2006/main" name="2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29.xml><?xml version="1.0" encoding="utf-8"?>
<a:theme xmlns:a="http://schemas.openxmlformats.org/drawingml/2006/main" name="2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0.xml><?xml version="1.0" encoding="utf-8"?>
<a:theme xmlns:a="http://schemas.openxmlformats.org/drawingml/2006/main" name="2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1.xml><?xml version="1.0" encoding="utf-8"?>
<a:theme xmlns:a="http://schemas.openxmlformats.org/drawingml/2006/main" name="2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2.xml><?xml version="1.0" encoding="utf-8"?>
<a:theme xmlns:a="http://schemas.openxmlformats.org/drawingml/2006/main" name="2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3.xml><?xml version="1.0" encoding="utf-8"?>
<a:theme xmlns:a="http://schemas.openxmlformats.org/drawingml/2006/main" name="2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4.xml><?xml version="1.0" encoding="utf-8"?>
<a:theme xmlns:a="http://schemas.openxmlformats.org/drawingml/2006/main" name="3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5.xml><?xml version="1.0" encoding="utf-8"?>
<a:theme xmlns:a="http://schemas.openxmlformats.org/drawingml/2006/main" name="3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6.xml><?xml version="1.0" encoding="utf-8"?>
<a:theme xmlns:a="http://schemas.openxmlformats.org/drawingml/2006/main" name="3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37.xml><?xml version="1.0" encoding="utf-8"?>
<a:theme xmlns:a="http://schemas.openxmlformats.org/drawingml/2006/main" name="33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8.xml><?xml version="1.0" encoding="utf-8"?>
<a:theme xmlns:a="http://schemas.openxmlformats.org/drawingml/2006/main" name="34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39.xml><?xml version="1.0" encoding="utf-8"?>
<a:theme xmlns:a="http://schemas.openxmlformats.org/drawingml/2006/main" name="35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.xml><?xml version="1.0" encoding="utf-8"?>
<a:theme xmlns:a="http://schemas.openxmlformats.org/drawingml/2006/main" name="1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0.xml><?xml version="1.0" encoding="utf-8"?>
<a:theme xmlns:a="http://schemas.openxmlformats.org/drawingml/2006/main" name="36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41.xml><?xml version="1.0" encoding="utf-8"?>
<a:theme xmlns:a="http://schemas.openxmlformats.org/drawingml/2006/main" name="1_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42.xml><?xml version="1.0" encoding="utf-8"?>
<a:theme xmlns:a="http://schemas.openxmlformats.org/drawingml/2006/main" name="3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3.xml><?xml version="1.0" encoding="utf-8"?>
<a:theme xmlns:a="http://schemas.openxmlformats.org/drawingml/2006/main" name="3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4.xml><?xml version="1.0" encoding="utf-8"?>
<a:theme xmlns:a="http://schemas.openxmlformats.org/drawingml/2006/main" name="3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5.xml><?xml version="1.0" encoding="utf-8"?>
<a:theme xmlns:a="http://schemas.openxmlformats.org/drawingml/2006/main" name="4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6.xml><?xml version="1.0" encoding="utf-8"?>
<a:theme xmlns:a="http://schemas.openxmlformats.org/drawingml/2006/main" name="4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7.xml><?xml version="1.0" encoding="utf-8"?>
<a:theme xmlns:a="http://schemas.openxmlformats.org/drawingml/2006/main" name="4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8.xml><?xml version="1.0" encoding="utf-8"?>
<a:theme xmlns:a="http://schemas.openxmlformats.org/drawingml/2006/main" name="4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9.xml><?xml version="1.0" encoding="utf-8"?>
<a:theme xmlns:a="http://schemas.openxmlformats.org/drawingml/2006/main" name="4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.xml><?xml version="1.0" encoding="utf-8"?>
<a:theme xmlns:a="http://schemas.openxmlformats.org/drawingml/2006/main" name="2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0.xml><?xml version="1.0" encoding="utf-8"?>
<a:theme xmlns:a="http://schemas.openxmlformats.org/drawingml/2006/main" name="45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1.xml><?xml version="1.0" encoding="utf-8"?>
<a:theme xmlns:a="http://schemas.openxmlformats.org/drawingml/2006/main" name="46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2.xml><?xml version="1.0" encoding="utf-8"?>
<a:theme xmlns:a="http://schemas.openxmlformats.org/drawingml/2006/main" name="47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3.xml><?xml version="1.0" encoding="utf-8"?>
<a:theme xmlns:a="http://schemas.openxmlformats.org/drawingml/2006/main" name="Honeywell Template 2015-08-10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5 ISS Presentation 2015-09-17" id="{B546D878-0302-4C15-9695-EAD4FD3D2D04}" vid="{AD371092-93D1-40DB-A973-89EAB210EB8E}"/>
    </a:ext>
  </a:extLst>
</a:theme>
</file>

<file path=ppt/theme/theme54.xml><?xml version="1.0" encoding="utf-8"?>
<a:theme xmlns:a="http://schemas.openxmlformats.org/drawingml/2006/main" name="48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5.xml><?xml version="1.0" encoding="utf-8"?>
<a:theme xmlns:a="http://schemas.openxmlformats.org/drawingml/2006/main" name="49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6.xml><?xml version="1.0" encoding="utf-8"?>
<a:theme xmlns:a="http://schemas.openxmlformats.org/drawingml/2006/main" name="50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5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2_Honeywell Theme">
  <a:themeElements>
    <a:clrScheme name="Colors - Honeywell's Brand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E1261C"/>
      </a:accent1>
      <a:accent2>
        <a:srgbClr val="FFC627"/>
      </a:accent2>
      <a:accent3>
        <a:srgbClr val="707070"/>
      </a:accent3>
      <a:accent4>
        <a:srgbClr val="F37021"/>
      </a:accent4>
      <a:accent5>
        <a:srgbClr val="1792E5"/>
      </a:accent5>
      <a:accent6>
        <a:srgbClr val="000000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3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16X9 Wide V3.6" id="{73FDE494-8B1D-4D88-80B0-A69F347B606A}" vid="{058B3932-1797-4B68-A1B1-85E50FEDE3FB}"/>
    </a:ext>
  </a:extLst>
</a:theme>
</file>

<file path=ppt/theme/theme7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8.xml><?xml version="1.0" encoding="utf-8"?>
<a:theme xmlns:a="http://schemas.openxmlformats.org/drawingml/2006/main" name="3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9.xml><?xml version="1.0" encoding="utf-8"?>
<a:theme xmlns:a="http://schemas.openxmlformats.org/drawingml/2006/main" name="4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bf276872-af07-4968-a71d-1c83e80bd0bf" origin="userSelected">
  <element uid="id_protectivemarking_protect" value=""/>
</sisl>
</file>

<file path=customXml/itemProps1.xml><?xml version="1.0" encoding="utf-8"?>
<ds:datastoreItem xmlns:ds="http://schemas.openxmlformats.org/officeDocument/2006/customXml" ds:itemID="{6E3F06AC-E768-423D-9AF5-296B65B572F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9B617-33FC-4DB9-98AC-120A0A7E6EFA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HON TEMPLATE Presentation1</Template>
  <TotalTime>41949</TotalTime>
  <Words>60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56</vt:i4>
      </vt:variant>
      <vt:variant>
        <vt:lpstr>Slide Titles</vt:lpstr>
      </vt:variant>
      <vt:variant>
        <vt:i4>6</vt:i4>
      </vt:variant>
    </vt:vector>
  </HeadingPairs>
  <TitlesOfParts>
    <vt:vector size="70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NEW HON TEMPLATE Presentation1</vt:lpstr>
      <vt:lpstr>Honeywell Single Image Cover</vt:lpstr>
      <vt:lpstr>Honeywell Theme</vt:lpstr>
      <vt:lpstr>1_Honeywell Theme</vt:lpstr>
      <vt:lpstr>2_Honeywell Theme</vt:lpstr>
      <vt:lpstr>12_Honeywell Theme</vt:lpstr>
      <vt:lpstr>Honeywell PPT Template V3</vt:lpstr>
      <vt:lpstr>3_Honeywell Theme</vt:lpstr>
      <vt:lpstr>4_Honeywell Theme</vt:lpstr>
      <vt:lpstr>11_Honeywell Theme</vt:lpstr>
      <vt:lpstr>5_Honeywell Theme</vt:lpstr>
      <vt:lpstr>6_Honeywell Theme</vt:lpstr>
      <vt:lpstr>7_Honeywell Theme</vt:lpstr>
      <vt:lpstr>10_Honeywell Theme</vt:lpstr>
      <vt:lpstr>13_Honeywell Theme</vt:lpstr>
      <vt:lpstr>14_Honeywell Theme</vt:lpstr>
      <vt:lpstr>15_Honeywell Theme</vt:lpstr>
      <vt:lpstr>16_Honeywell Theme</vt:lpstr>
      <vt:lpstr>19_Honeywell Theme</vt:lpstr>
      <vt:lpstr>23_Honeywell Theme</vt:lpstr>
      <vt:lpstr>24_Honeywell Theme</vt:lpstr>
      <vt:lpstr>8_Honeywell Theme</vt:lpstr>
      <vt:lpstr>9_Honeywell Theme</vt:lpstr>
      <vt:lpstr>17_Honeywell Theme</vt:lpstr>
      <vt:lpstr>18_Honeywell Theme</vt:lpstr>
      <vt:lpstr>20_Honeywell Theme</vt:lpstr>
      <vt:lpstr>21_Honeywell Theme</vt:lpstr>
      <vt:lpstr>22_Honeywell Theme</vt:lpstr>
      <vt:lpstr>25_Honeywell Theme</vt:lpstr>
      <vt:lpstr>26_Honeywell Theme</vt:lpstr>
      <vt:lpstr>27_Honeywell Theme</vt:lpstr>
      <vt:lpstr>28_Honeywell Theme</vt:lpstr>
      <vt:lpstr>29_Honeywell Theme</vt:lpstr>
      <vt:lpstr>30_Honeywell Theme</vt:lpstr>
      <vt:lpstr>31_Honeywell Theme</vt:lpstr>
      <vt:lpstr>32_Honeywell Theme</vt:lpstr>
      <vt:lpstr>33_Honeywell Theme</vt:lpstr>
      <vt:lpstr>34_Honeywell Theme</vt:lpstr>
      <vt:lpstr>35_Honeywell Theme</vt:lpstr>
      <vt:lpstr>36_Honeywell Theme</vt:lpstr>
      <vt:lpstr>1_Honeywell PPT Template V3</vt:lpstr>
      <vt:lpstr>37_Honeywell Theme</vt:lpstr>
      <vt:lpstr>38_Honeywell Theme</vt:lpstr>
      <vt:lpstr>39_Honeywell Theme</vt:lpstr>
      <vt:lpstr>40_Honeywell Theme</vt:lpstr>
      <vt:lpstr>41_Honeywell Theme</vt:lpstr>
      <vt:lpstr>42_Honeywell Theme</vt:lpstr>
      <vt:lpstr>43_Honeywell Theme</vt:lpstr>
      <vt:lpstr>44_Honeywell Theme</vt:lpstr>
      <vt:lpstr>45_Honeywell Theme</vt:lpstr>
      <vt:lpstr>46_Honeywell Theme</vt:lpstr>
      <vt:lpstr>47_Honeywell Theme</vt:lpstr>
      <vt:lpstr>Honeywell Template 2015-08-10</vt:lpstr>
      <vt:lpstr>48_Honeywell Theme</vt:lpstr>
      <vt:lpstr>49_Honeywell Theme</vt:lpstr>
      <vt:lpstr>50_Honeywell Theme</vt:lpstr>
      <vt:lpstr>Lead Lag Control</vt:lpstr>
      <vt:lpstr>Lead Lag Control</vt:lpstr>
      <vt:lpstr>States</vt:lpstr>
      <vt:lpstr>Control</vt:lpstr>
      <vt:lpstr>Model Predictive Control</vt:lpstr>
      <vt:lpstr>Model Predictive Control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E379069</dc:creator>
  <cp:lastModifiedBy>Ganguli, Suvo (MN10)</cp:lastModifiedBy>
  <cp:revision>891</cp:revision>
  <cp:lastPrinted>2017-10-13T16:09:36Z</cp:lastPrinted>
  <dcterms:created xsi:type="dcterms:W3CDTF">2015-08-18T00:12:44Z</dcterms:created>
  <dcterms:modified xsi:type="dcterms:W3CDTF">2017-10-19T15:18:30Z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  <property fmtid="{D5CDD505-2E9C-101B-9397-08002B2CF9AE}" pid="3" name="docIndexRef">
    <vt:lpwstr>6a39f35a-6d8c-4f28-92b1-a9d1944578cd</vt:lpwstr>
  </property>
  <property fmtid="{D5CDD505-2E9C-101B-9397-08002B2CF9AE}" pid="4" name="bjSaver">
    <vt:lpwstr>q3HYw6ryWmhPy+ejfF4uHa2dcjWlJX3y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policy="bf276872-af07-4968-a71d-1c83e80bd0bf" origin="userSelected" xmlns="http://www.boldonj</vt:lpwstr>
  </property>
  <property fmtid="{D5CDD505-2E9C-101B-9397-08002B2CF9AE}" pid="6" name="bjDocumentLabelXML-0">
    <vt:lpwstr>ames.com/2008/01/sie/internal/label"&gt;&lt;element uid="id_protectivemarking_protect" value="" /&gt;&lt;/sisl&gt;</vt:lpwstr>
  </property>
  <property fmtid="{D5CDD505-2E9C-101B-9397-08002B2CF9AE}" pid="7" name="bjDocumentSecurityLabel">
    <vt:lpwstr>Honeywell Internal</vt:lpwstr>
  </property>
  <property fmtid="{D5CDD505-2E9C-101B-9397-08002B2CF9AE}" pid="8" name="BJClassification">
    <vt:lpwstr>Honeywell Internal</vt:lpwstr>
  </property>
</Properties>
</file>