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4.jpeg" ContentType="image/jpeg"/>
  <Override PartName="/ppt/media/image3.jpeg" ContentType="image/jpe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a:fillRect/>
          </a:stretch>
        </p:blipFill>
        <p:spPr>
          <a:xfrm>
            <a:off x="2292120" y="1768680"/>
            <a:ext cx="5495040" cy="4384440"/>
          </a:xfrm>
          <a:prstGeom prst="rect">
            <a:avLst/>
          </a:prstGeom>
          <a:ln>
            <a:noFill/>
          </a:ln>
        </p:spPr>
      </p:pic>
      <p:pic>
        <p:nvPicPr>
          <p:cNvPr id="38" name="" descr=""/>
          <p:cNvPicPr/>
          <p:nvPr/>
        </p:nvPicPr>
        <p:blipFill>
          <a:blip r:embed="rId3"/>
          <a:stretch>
            <a:fillRect/>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799746B5-499D-4CBE-8CA9-0916A6D15FF0}"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lIns="0" rIns="0" tIns="0" bIns="0" anchor="ctr"/>
          <a:p>
            <a:pPr algn="ctr"/>
            <a:r>
              <a:rPr lang="en-US" sz="4400">
                <a:latin typeface="Arial"/>
              </a:rPr>
              <a:t>Robotics 5698</a:t>
            </a:r>
            <a:r>
              <a:rPr lang="en-US" sz="4400">
                <a:latin typeface="Arial"/>
              </a:rPr>
              <a:t>
</a:t>
            </a:r>
            <a:r>
              <a:rPr lang="en-US" sz="4400">
                <a:latin typeface="Arial"/>
              </a:rPr>
              <a:t>Sensing &amp; navigation</a:t>
            </a:r>
            <a:endParaRPr/>
          </a:p>
        </p:txBody>
      </p:sp>
      <p:sp>
        <p:nvSpPr>
          <p:cNvPr id="40" name="TextShape 2"/>
          <p:cNvSpPr txBox="1"/>
          <p:nvPr/>
        </p:nvSpPr>
        <p:spPr>
          <a:xfrm>
            <a:off x="504000" y="1769040"/>
            <a:ext cx="9071640" cy="4384440"/>
          </a:xfrm>
          <a:prstGeom prst="rect">
            <a:avLst/>
          </a:prstGeom>
        </p:spPr>
        <p:txBody>
          <a:bodyPr lIns="0" rIns="0" tIns="0" bIns="0" anchor="ctr"/>
          <a:p>
            <a:pPr algn="ctr"/>
            <a:r>
              <a:rPr lang="en-US" sz="3200">
                <a:latin typeface="Arial"/>
              </a:rPr>
              <a:t>Homework 3</a:t>
            </a:r>
            <a:endParaRPr/>
          </a:p>
          <a:p>
            <a:pPr algn="ctr"/>
            <a:r>
              <a:rPr lang="en-US" sz="1100">
                <a:latin typeface="Arial"/>
              </a:rPr>
              <a:t>By Alex Agudelo</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p:spPr>
        <p:txBody>
          <a:bodyPr lIns="0" rIns="0" tIns="0" bIns="0" anchor="ctr"/>
          <a:p>
            <a:pPr algn="ctr"/>
            <a:r>
              <a:rPr lang="en-US" sz="4400">
                <a:latin typeface="Arial"/>
              </a:rPr>
              <a:t>GpsData structure</a:t>
            </a:r>
            <a:endParaRPr/>
          </a:p>
        </p:txBody>
      </p:sp>
      <p:sp>
        <p:nvSpPr>
          <p:cNvPr id="42"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1. timestamp -stores time since epoch</a:t>
            </a:r>
            <a:endParaRPr/>
          </a:p>
          <a:p>
            <a:pPr>
              <a:buSzPct val="45000"/>
              <a:buFont typeface="StarSymbol"/>
              <a:buChar char=""/>
            </a:pPr>
            <a:r>
              <a:rPr lang="en-US" sz="3200">
                <a:latin typeface="Arial"/>
              </a:rPr>
              <a:t>2. lat – stores latitude</a:t>
            </a:r>
            <a:endParaRPr/>
          </a:p>
          <a:p>
            <a:pPr>
              <a:buSzPct val="45000"/>
              <a:buFont typeface="StarSymbol"/>
              <a:buChar char=""/>
            </a:pPr>
            <a:r>
              <a:rPr lang="en-US" sz="3200">
                <a:latin typeface="Arial"/>
              </a:rPr>
              <a:t>3. latDir – stores direction of latitude</a:t>
            </a:r>
            <a:endParaRPr/>
          </a:p>
          <a:p>
            <a:pPr>
              <a:buSzPct val="45000"/>
              <a:buFont typeface="StarSymbol"/>
              <a:buChar char=""/>
            </a:pPr>
            <a:r>
              <a:rPr lang="en-US" sz="3200">
                <a:latin typeface="Arial"/>
              </a:rPr>
              <a:t>4. lon – stores longitude</a:t>
            </a:r>
            <a:endParaRPr/>
          </a:p>
          <a:p>
            <a:pPr>
              <a:buSzPct val="45000"/>
              <a:buFont typeface="StarSymbol"/>
              <a:buChar char=""/>
            </a:pPr>
            <a:r>
              <a:rPr lang="en-US" sz="3200">
                <a:latin typeface="Arial"/>
              </a:rPr>
              <a:t>5. lonDir – stores longitude direction</a:t>
            </a:r>
            <a:endParaRPr/>
          </a:p>
          <a:p>
            <a:pPr>
              <a:buSzPct val="45000"/>
              <a:buFont typeface="StarSymbol"/>
              <a:buChar char=""/>
            </a:pPr>
            <a:r>
              <a:rPr lang="en-US" sz="3200">
                <a:latin typeface="Arial"/>
              </a:rPr>
              <a:t>6. alt – stores altitude</a:t>
            </a:r>
            <a:endParaRPr/>
          </a:p>
          <a:p>
            <a:pPr>
              <a:buSzPct val="45000"/>
              <a:buFont typeface="StarSymbol"/>
              <a:buChar char=""/>
            </a:pPr>
            <a:r>
              <a:rPr lang="en-US" sz="3200">
                <a:latin typeface="Arial"/>
              </a:rPr>
              <a:t>7. utm_x – stores x utm  </a:t>
            </a:r>
            <a:endParaRPr/>
          </a:p>
          <a:p>
            <a:pPr>
              <a:buSzPct val="45000"/>
              <a:buFont typeface="StarSymbol"/>
              <a:buChar char=""/>
            </a:pPr>
            <a:r>
              <a:rPr lang="en-US" sz="3200">
                <a:latin typeface="Arial"/>
              </a:rPr>
              <a:t>8. utm_y stores y utm </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p:spPr>
        <p:txBody>
          <a:bodyPr lIns="0" rIns="0" tIns="0" bIns="0" anchor="ctr"/>
          <a:p>
            <a:pPr algn="ctr"/>
            <a:r>
              <a:rPr lang="en-US" sz="4400">
                <a:latin typeface="Arial"/>
              </a:rPr>
              <a:t>Data from sitting in place for 10 min</a:t>
            </a:r>
            <a:endParaRPr/>
          </a:p>
        </p:txBody>
      </p:sp>
      <p:pic>
        <p:nvPicPr>
          <p:cNvPr id="44" name="" descr=""/>
          <p:cNvPicPr/>
          <p:nvPr/>
        </p:nvPicPr>
        <p:blipFill>
          <a:blip r:embed="rId1"/>
          <a:stretch>
            <a:fillRect/>
          </a:stretch>
        </p:blipFill>
        <p:spPr>
          <a:xfrm>
            <a:off x="2375640" y="1782000"/>
            <a:ext cx="5333760" cy="40003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p:spPr>
        <p:txBody>
          <a:bodyPr lIns="0" rIns="0" tIns="0" bIns="0" anchor="ctr"/>
          <a:p>
            <a:pPr algn="ctr"/>
            <a:r>
              <a:rPr lang="en-US" sz="4400">
                <a:latin typeface="Arial"/>
              </a:rPr>
              <a:t>Analysis Sitting in place</a:t>
            </a:r>
            <a:endParaRPr/>
          </a:p>
        </p:txBody>
      </p:sp>
      <p:sp>
        <p:nvSpPr>
          <p:cNvPr id="46"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The data points from standing in place make sense due to the inaccuracy of GPS data. According to the United states government, they claim 4 meter accuracy. In the graph, the x direction varies from 327970 to 327974 which is about 4 meters. On the y graph it ranges from 4689507 to 46895515. This is about 8 m difference which is slightly bad. This could be due to the fact that I was sitting in the quad surrounded by curry, Snell library and Hayden hall. This can scatter the GPS signal and make it less accurate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p:spPr>
        <p:txBody>
          <a:bodyPr lIns="0" rIns="0" tIns="0" bIns="0" anchor="ctr"/>
          <a:p>
            <a:pPr algn="ctr"/>
            <a:endParaRPr/>
          </a:p>
        </p:txBody>
      </p:sp>
      <p:pic>
        <p:nvPicPr>
          <p:cNvPr id="48" name="" descr=""/>
          <p:cNvPicPr/>
          <p:nvPr/>
        </p:nvPicPr>
        <p:blipFill>
          <a:blip r:embed="rId1"/>
          <a:stretch>
            <a:fillRect/>
          </a:stretch>
        </p:blipFill>
        <p:spPr>
          <a:xfrm>
            <a:off x="2116800" y="1768680"/>
            <a:ext cx="5845680" cy="43840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p:spPr>
        <p:txBody>
          <a:bodyPr lIns="0" rIns="0" tIns="0" bIns="0" anchor="ctr"/>
          <a:p>
            <a:pPr algn="ctr"/>
            <a:r>
              <a:rPr lang="en-US" sz="4400">
                <a:latin typeface="Arial"/>
              </a:rPr>
              <a:t>Analysis Moving</a:t>
            </a:r>
            <a:endParaRPr/>
          </a:p>
        </p:txBody>
      </p:sp>
      <p:sp>
        <p:nvSpPr>
          <p:cNvPr id="50"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The moving graph also makes sense because we were walking in a north westerly direction which would account for the graph going to the top left. Also, the line varies slightly but keeps a pretty steady straight direction. We were walking in between Cabot and Hayden/Richards which could also cause GPS scattering from the buildings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p:spPr>
        <p:txBody>
          <a:bodyPr lIns="0" rIns="0" tIns="0" bIns="0" anchor="ctr"/>
          <a:p>
            <a:pPr algn="ctr"/>
            <a:r>
              <a:rPr lang="en-US" sz="4400">
                <a:latin typeface="Arial"/>
              </a:rPr>
              <a:t>Overall</a:t>
            </a:r>
            <a:endParaRPr/>
          </a:p>
        </p:txBody>
      </p:sp>
      <p:sp>
        <p:nvSpPr>
          <p:cNvPr id="52"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Overall, the GPS positioning was relatively accurate. GPS should not be used for ultra precise location services but regardless it gives a good estimate on the location. Furthermore, the noise distribution seems to be relatively even because in both cases it seemed to be coming back to the correct location. For example, while the gps was moving, it would serve left and right of the trajectory but would never veer to far of course. After veering one direction it seemed to veer the other direction which would average out to the correct line.  </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