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7" autoAdjust="0"/>
    <p:restoredTop sz="94660"/>
  </p:normalViewPr>
  <p:slideViewPr>
    <p:cSldViewPr snapToGrid="0">
      <p:cViewPr>
        <p:scale>
          <a:sx n="91" d="100"/>
          <a:sy n="91" d="100"/>
        </p:scale>
        <p:origin x="63" y="6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4A70274A-877B-4705-8A56-1F7EB3EF2166}" type="datetimeFigureOut">
              <a:rPr lang="en-US" smtClean="0"/>
              <a:t>3/3/2017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3F313-B458-451A-ABC2-1065C02CD216}" type="slidenum">
              <a:rPr lang="en-US" smtClean="0"/>
              <a:t>‹#›</a:t>
            </a:fld>
            <a:endParaRPr lang="en-US"/>
          </a:p>
        </p:txBody>
      </p:sp>
    </p:spTree>
    <p:extLst>
      <p:ext uri="{BB962C8B-B14F-4D97-AF65-F5344CB8AC3E}">
        <p14:creationId xmlns:p14="http://schemas.microsoft.com/office/powerpoint/2010/main" val="673823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4A70274A-877B-4705-8A56-1F7EB3EF2166}" type="datetimeFigureOut">
              <a:rPr lang="en-US" smtClean="0"/>
              <a:t>3/3/2017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3F313-B458-451A-ABC2-1065C02CD216}" type="slidenum">
              <a:rPr lang="en-US" smtClean="0"/>
              <a:t>‹#›</a:t>
            </a:fld>
            <a:endParaRPr lang="en-US"/>
          </a:p>
        </p:txBody>
      </p:sp>
    </p:spTree>
    <p:extLst>
      <p:ext uri="{BB962C8B-B14F-4D97-AF65-F5344CB8AC3E}">
        <p14:creationId xmlns:p14="http://schemas.microsoft.com/office/powerpoint/2010/main" val="3725453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4A70274A-877B-4705-8A56-1F7EB3EF2166}" type="datetimeFigureOut">
              <a:rPr lang="en-US" smtClean="0"/>
              <a:t>3/3/2017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3F313-B458-451A-ABC2-1065C02CD216}" type="slidenum">
              <a:rPr lang="en-US" smtClean="0"/>
              <a:t>‹#›</a:t>
            </a:fld>
            <a:endParaRPr lang="en-US"/>
          </a:p>
        </p:txBody>
      </p:sp>
    </p:spTree>
    <p:extLst>
      <p:ext uri="{BB962C8B-B14F-4D97-AF65-F5344CB8AC3E}">
        <p14:creationId xmlns:p14="http://schemas.microsoft.com/office/powerpoint/2010/main" val="1368003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4A70274A-877B-4705-8A56-1F7EB3EF2166}" type="datetimeFigureOut">
              <a:rPr lang="en-US" smtClean="0"/>
              <a:t>3/3/2017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3F313-B458-451A-ABC2-1065C02CD216}" type="slidenum">
              <a:rPr lang="en-US" smtClean="0"/>
              <a:t>‹#›</a:t>
            </a:fld>
            <a:endParaRPr lang="en-US"/>
          </a:p>
        </p:txBody>
      </p:sp>
    </p:spTree>
    <p:extLst>
      <p:ext uri="{BB962C8B-B14F-4D97-AF65-F5344CB8AC3E}">
        <p14:creationId xmlns:p14="http://schemas.microsoft.com/office/powerpoint/2010/main" val="2532510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70274A-877B-4705-8A56-1F7EB3EF2166}" type="datetimeFigureOut">
              <a:rPr lang="en-US" smtClean="0"/>
              <a:t>3/3/2017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3F313-B458-451A-ABC2-1065C02CD216}" type="slidenum">
              <a:rPr lang="en-US" smtClean="0"/>
              <a:t>‹#›</a:t>
            </a:fld>
            <a:endParaRPr lang="en-US"/>
          </a:p>
        </p:txBody>
      </p:sp>
    </p:spTree>
    <p:extLst>
      <p:ext uri="{BB962C8B-B14F-4D97-AF65-F5344CB8AC3E}">
        <p14:creationId xmlns:p14="http://schemas.microsoft.com/office/powerpoint/2010/main" val="1172290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4A70274A-877B-4705-8A56-1F7EB3EF2166}" type="datetimeFigureOut">
              <a:rPr lang="en-US" smtClean="0"/>
              <a:t>3/3/2017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3F313-B458-451A-ABC2-1065C02CD216}" type="slidenum">
              <a:rPr lang="en-US" smtClean="0"/>
              <a:t>‹#›</a:t>
            </a:fld>
            <a:endParaRPr lang="en-US"/>
          </a:p>
        </p:txBody>
      </p:sp>
    </p:spTree>
    <p:extLst>
      <p:ext uri="{BB962C8B-B14F-4D97-AF65-F5344CB8AC3E}">
        <p14:creationId xmlns:p14="http://schemas.microsoft.com/office/powerpoint/2010/main" val="1185290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4A70274A-877B-4705-8A56-1F7EB3EF2166}" type="datetimeFigureOut">
              <a:rPr lang="en-US" smtClean="0"/>
              <a:t>3/3/2017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F3F313-B458-451A-ABC2-1065C02CD216}" type="slidenum">
              <a:rPr lang="en-US" smtClean="0"/>
              <a:t>‹#›</a:t>
            </a:fld>
            <a:endParaRPr lang="en-US"/>
          </a:p>
        </p:txBody>
      </p:sp>
    </p:spTree>
    <p:extLst>
      <p:ext uri="{BB962C8B-B14F-4D97-AF65-F5344CB8AC3E}">
        <p14:creationId xmlns:p14="http://schemas.microsoft.com/office/powerpoint/2010/main" val="2279487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4A70274A-877B-4705-8A56-1F7EB3EF2166}" type="datetimeFigureOut">
              <a:rPr lang="en-US" smtClean="0"/>
              <a:t>3/3/2017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F3F313-B458-451A-ABC2-1065C02CD216}" type="slidenum">
              <a:rPr lang="en-US" smtClean="0"/>
              <a:t>‹#›</a:t>
            </a:fld>
            <a:endParaRPr lang="en-US"/>
          </a:p>
        </p:txBody>
      </p:sp>
    </p:spTree>
    <p:extLst>
      <p:ext uri="{BB962C8B-B14F-4D97-AF65-F5344CB8AC3E}">
        <p14:creationId xmlns:p14="http://schemas.microsoft.com/office/powerpoint/2010/main" val="3278820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0274A-877B-4705-8A56-1F7EB3EF2166}" type="datetimeFigureOut">
              <a:rPr lang="en-US" smtClean="0"/>
              <a:t>3/3/2017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F3F313-B458-451A-ABC2-1065C02CD216}" type="slidenum">
              <a:rPr lang="en-US" smtClean="0"/>
              <a:t>‹#›</a:t>
            </a:fld>
            <a:endParaRPr lang="en-US"/>
          </a:p>
        </p:txBody>
      </p:sp>
    </p:spTree>
    <p:extLst>
      <p:ext uri="{BB962C8B-B14F-4D97-AF65-F5344CB8AC3E}">
        <p14:creationId xmlns:p14="http://schemas.microsoft.com/office/powerpoint/2010/main" val="428753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70274A-877B-4705-8A56-1F7EB3EF2166}" type="datetimeFigureOut">
              <a:rPr lang="en-US" smtClean="0"/>
              <a:t>3/3/2017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3F313-B458-451A-ABC2-1065C02CD216}" type="slidenum">
              <a:rPr lang="en-US" smtClean="0"/>
              <a:t>‹#›</a:t>
            </a:fld>
            <a:endParaRPr lang="en-US"/>
          </a:p>
        </p:txBody>
      </p:sp>
    </p:spTree>
    <p:extLst>
      <p:ext uri="{BB962C8B-B14F-4D97-AF65-F5344CB8AC3E}">
        <p14:creationId xmlns:p14="http://schemas.microsoft.com/office/powerpoint/2010/main" val="1377756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70274A-877B-4705-8A56-1F7EB3EF2166}" type="datetimeFigureOut">
              <a:rPr lang="en-US" smtClean="0"/>
              <a:t>3/3/2017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3F313-B458-451A-ABC2-1065C02CD216}" type="slidenum">
              <a:rPr lang="en-US" smtClean="0"/>
              <a:t>‹#›</a:t>
            </a:fld>
            <a:endParaRPr lang="en-US"/>
          </a:p>
        </p:txBody>
      </p:sp>
    </p:spTree>
    <p:extLst>
      <p:ext uri="{BB962C8B-B14F-4D97-AF65-F5344CB8AC3E}">
        <p14:creationId xmlns:p14="http://schemas.microsoft.com/office/powerpoint/2010/main" val="4021911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0274A-877B-4705-8A56-1F7EB3EF2166}" type="datetimeFigureOut">
              <a:rPr lang="en-US" smtClean="0"/>
              <a:t>3/3/2017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F3F313-B458-451A-ABC2-1065C02CD216}" type="slidenum">
              <a:rPr lang="en-US" smtClean="0"/>
              <a:t>‹#›</a:t>
            </a:fld>
            <a:endParaRPr lang="en-US"/>
          </a:p>
        </p:txBody>
      </p:sp>
    </p:spTree>
    <p:extLst>
      <p:ext uri="{BB962C8B-B14F-4D97-AF65-F5344CB8AC3E}">
        <p14:creationId xmlns:p14="http://schemas.microsoft.com/office/powerpoint/2010/main" val="923034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Homework 6 PPT</a:t>
            </a:r>
          </a:p>
        </p:txBody>
      </p:sp>
      <p:sp>
        <p:nvSpPr>
          <p:cNvPr id="3" name="Subtitle 2"/>
          <p:cNvSpPr>
            <a:spLocks noGrp="1"/>
          </p:cNvSpPr>
          <p:nvPr>
            <p:ph type="subTitle" idx="1"/>
          </p:nvPr>
        </p:nvSpPr>
        <p:spPr/>
        <p:txBody>
          <a:bodyPr/>
          <a:lstStyle/>
          <a:p>
            <a:r>
              <a:rPr lang="en-US" dirty="0"/>
              <a:t>By Alex Agudelo</a:t>
            </a:r>
          </a:p>
        </p:txBody>
      </p:sp>
    </p:spTree>
    <p:extLst>
      <p:ext uri="{BB962C8B-B14F-4D97-AF65-F5344CB8AC3E}">
        <p14:creationId xmlns:p14="http://schemas.microsoft.com/office/powerpoint/2010/main" val="1079741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Camera Calibration</a:t>
            </a:r>
          </a:p>
        </p:txBody>
      </p:sp>
      <p:sp>
        <p:nvSpPr>
          <p:cNvPr id="3" name="Content Placeholder 2"/>
          <p:cNvSpPr>
            <a:spLocks noGrp="1"/>
          </p:cNvSpPr>
          <p:nvPr>
            <p:ph idx="1"/>
          </p:nvPr>
        </p:nvSpPr>
        <p:spPr/>
        <p:txBody>
          <a:bodyPr/>
          <a:lstStyle/>
          <a:p>
            <a:r>
              <a:rPr lang="en-US" dirty="0"/>
              <a:t>First I took the image: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2350395"/>
            <a:ext cx="4808112" cy="2704563"/>
          </a:xfrm>
          <a:prstGeom prst="rect">
            <a:avLst/>
          </a:prstGeom>
        </p:spPr>
      </p:pic>
      <p:sp>
        <p:nvSpPr>
          <p:cNvPr id="5" name="TextBox 4"/>
          <p:cNvSpPr txBox="1"/>
          <p:nvPr/>
        </p:nvSpPr>
        <p:spPr>
          <a:xfrm>
            <a:off x="5959366" y="3573094"/>
            <a:ext cx="5394434" cy="2308324"/>
          </a:xfrm>
          <a:prstGeom prst="rect">
            <a:avLst/>
          </a:prstGeom>
          <a:noFill/>
        </p:spPr>
        <p:txBody>
          <a:bodyPr wrap="square" rtlCol="0">
            <a:spAutoFit/>
          </a:bodyPr>
          <a:lstStyle/>
          <a:p>
            <a:r>
              <a:rPr lang="en-US" sz="1200" dirty="0"/>
              <a:t>With this image, I took 17 other angles and then inserted them into </a:t>
            </a:r>
            <a:r>
              <a:rPr lang="en-US" sz="1200" dirty="0" err="1"/>
              <a:t>Matlab</a:t>
            </a:r>
            <a:r>
              <a:rPr lang="en-US" sz="1200" dirty="0"/>
              <a:t>. I used the Caltech Calibration with required selecting the corners of the checker board. After a simple calibration, I manually change the window size for certain pictures to attempt to improve the pixel error. My end calibration data was:</a:t>
            </a:r>
          </a:p>
          <a:p>
            <a:pPr marL="285750" indent="-285750">
              <a:buFont typeface="Arial" panose="020B0604020202020204" pitchFamily="34" charset="0"/>
              <a:buChar char="•"/>
            </a:pPr>
            <a:r>
              <a:rPr lang="en-US" sz="1200" dirty="0"/>
              <a:t>Focal Length:          fc = [ 1929.58164   1932.52408 ] ± [ 4.11507   3.98456 ]</a:t>
            </a:r>
          </a:p>
          <a:p>
            <a:pPr marL="285750" indent="-285750">
              <a:buFont typeface="Arial" panose="020B0604020202020204" pitchFamily="34" charset="0"/>
              <a:buChar char="•"/>
            </a:pPr>
            <a:r>
              <a:rPr lang="en-US" sz="1200" dirty="0"/>
              <a:t>Principal point:       cc = [ 1012.74271   604.92230 ] ± [ 7.05175   4.78969 ]</a:t>
            </a:r>
          </a:p>
          <a:p>
            <a:pPr marL="285750" indent="-285750">
              <a:buFont typeface="Arial" panose="020B0604020202020204" pitchFamily="34" charset="0"/>
              <a:buChar char="•"/>
            </a:pPr>
            <a:r>
              <a:rPr lang="en-US" sz="1200" dirty="0"/>
              <a:t>Skew:             </a:t>
            </a:r>
            <a:r>
              <a:rPr lang="en-US" sz="1200" dirty="0" err="1"/>
              <a:t>alpha_c</a:t>
            </a:r>
            <a:r>
              <a:rPr lang="en-US" sz="1200" dirty="0"/>
              <a:t> = [ 0.00000 ] ± [ 0.00000  ]   =&gt; angle of pixel axes = 90.00000 ± 0.00000 degrees</a:t>
            </a:r>
          </a:p>
          <a:p>
            <a:pPr marL="285750" indent="-285750">
              <a:buFont typeface="Arial" panose="020B0604020202020204" pitchFamily="34" charset="0"/>
              <a:buChar char="•"/>
            </a:pPr>
            <a:r>
              <a:rPr lang="en-US" sz="1200" dirty="0"/>
              <a:t>Distortion:            kc = [ 0.14051   -0.33700   -0.00182   0.00206  0.00000 ] ± [ 0.01469   0.09582   0.00113   0.00166  0.00000 ]</a:t>
            </a:r>
          </a:p>
          <a:p>
            <a:pPr marL="285750" indent="-285750">
              <a:buFont typeface="Arial" panose="020B0604020202020204" pitchFamily="34" charset="0"/>
              <a:buChar char="•"/>
            </a:pPr>
            <a:r>
              <a:rPr lang="en-US" sz="1200" dirty="0"/>
              <a:t>Pixel error:          err = [ 0.46894   0.48335 ]</a:t>
            </a:r>
            <a:endParaRPr lang="en-US" sz="1200" dirty="0"/>
          </a:p>
          <a:p>
            <a:pPr marL="285750" indent="-285750">
              <a:buFont typeface="Arial" panose="020B0604020202020204" pitchFamily="34" charset="0"/>
              <a:buChar char="•"/>
            </a:pPr>
            <a:endParaRPr lang="en-US" sz="12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5151" y="766679"/>
            <a:ext cx="3007405" cy="225555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9055" y="753634"/>
            <a:ext cx="3024799" cy="2268599"/>
          </a:xfrm>
          <a:prstGeom prst="rect">
            <a:avLst/>
          </a:prstGeom>
        </p:spPr>
      </p:pic>
    </p:spTree>
    <p:extLst>
      <p:ext uri="{BB962C8B-B14F-4D97-AF65-F5344CB8AC3E}">
        <p14:creationId xmlns:p14="http://schemas.microsoft.com/office/powerpoint/2010/main" val="3409512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a:t>Forsyth Pictures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73530" y="3410607"/>
            <a:ext cx="4536309" cy="340223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5449" y="158152"/>
            <a:ext cx="4404390" cy="3485364"/>
          </a:xfrm>
          <a:prstGeom prst="rect">
            <a:avLst/>
          </a:prstGeom>
        </p:spPr>
      </p:pic>
      <p:sp>
        <p:nvSpPr>
          <p:cNvPr id="6" name="TextBox 5"/>
          <p:cNvSpPr txBox="1"/>
          <p:nvPr/>
        </p:nvSpPr>
        <p:spPr>
          <a:xfrm>
            <a:off x="451945" y="1900834"/>
            <a:ext cx="5859517" cy="3139321"/>
          </a:xfrm>
          <a:prstGeom prst="rect">
            <a:avLst/>
          </a:prstGeom>
          <a:noFill/>
        </p:spPr>
        <p:txBody>
          <a:bodyPr wrap="square" rtlCol="0">
            <a:spAutoFit/>
          </a:bodyPr>
          <a:lstStyle/>
          <a:p>
            <a:r>
              <a:rPr lang="en-US" dirty="0"/>
              <a:t>After calibrating the data I then took photos of the Forsyth building and applied the calibration data to get the undistorted images shown to the right.</a:t>
            </a:r>
          </a:p>
          <a:p>
            <a:endParaRPr lang="en-US" dirty="0"/>
          </a:p>
          <a:p>
            <a:r>
              <a:rPr lang="en-US" dirty="0"/>
              <a:t>Using the undistorted images, I used the </a:t>
            </a:r>
            <a:r>
              <a:rPr lang="en-US" dirty="0" err="1"/>
              <a:t>harris</a:t>
            </a:r>
            <a:r>
              <a:rPr lang="en-US" dirty="0"/>
              <a:t> filter to detect corners on the image. I used a tile of [2 2] since I know that I want the mural to dominate in features and do not want many features else where. I applied the feature detector to all the photos to see the distribution of features across all the photos. They are all well distributed around features in the mural which is what I wanted.</a:t>
            </a:r>
          </a:p>
        </p:txBody>
      </p:sp>
    </p:spTree>
    <p:extLst>
      <p:ext uri="{BB962C8B-B14F-4D97-AF65-F5344CB8AC3E}">
        <p14:creationId xmlns:p14="http://schemas.microsoft.com/office/powerpoint/2010/main" val="2758921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Forsyth Panoramic</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5842" y="183930"/>
            <a:ext cx="6761630" cy="358090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5359" y="3344690"/>
            <a:ext cx="5505151" cy="3513310"/>
          </a:xfrm>
          <a:prstGeom prst="rect">
            <a:avLst/>
          </a:prstGeom>
        </p:spPr>
      </p:pic>
      <p:sp>
        <p:nvSpPr>
          <p:cNvPr id="6" name="TextBox 5"/>
          <p:cNvSpPr txBox="1"/>
          <p:nvPr/>
        </p:nvSpPr>
        <p:spPr>
          <a:xfrm>
            <a:off x="294290" y="1690688"/>
            <a:ext cx="5391807" cy="3416320"/>
          </a:xfrm>
          <a:prstGeom prst="rect">
            <a:avLst/>
          </a:prstGeom>
          <a:noFill/>
        </p:spPr>
        <p:txBody>
          <a:bodyPr wrap="square" rtlCol="0">
            <a:spAutoFit/>
          </a:bodyPr>
          <a:lstStyle/>
          <a:p>
            <a:r>
              <a:rPr lang="en-US" dirty="0"/>
              <a:t>After matching features across all the undistorted images. I applied the panoramic algorithm to match all the images together and create the panoramic. The top right shows the panoramic stitched together without the camera position measured, while the bottom shows the same thing but with the camera position shown.</a:t>
            </a:r>
          </a:p>
          <a:p>
            <a:endParaRPr lang="en-US" dirty="0"/>
          </a:p>
          <a:p>
            <a:r>
              <a:rPr lang="en-US" dirty="0"/>
              <a:t>The panoramic has some errors but I could not resolve the small error with the different arguments of the </a:t>
            </a:r>
            <a:r>
              <a:rPr lang="en-US" dirty="0" err="1"/>
              <a:t>harris</a:t>
            </a:r>
            <a:r>
              <a:rPr lang="en-US" dirty="0"/>
              <a:t> feature. Furthermore, the camera position makes sense given that I was not able to keep the camera steady and the camera was bouncing around.</a:t>
            </a:r>
          </a:p>
        </p:txBody>
      </p:sp>
    </p:spTree>
    <p:extLst>
      <p:ext uri="{BB962C8B-B14F-4D97-AF65-F5344CB8AC3E}">
        <p14:creationId xmlns:p14="http://schemas.microsoft.com/office/powerpoint/2010/main" val="3327508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Mural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3802" y="1690688"/>
            <a:ext cx="6288340" cy="4351338"/>
          </a:xfrm>
        </p:spPr>
      </p:pic>
      <p:sp>
        <p:nvSpPr>
          <p:cNvPr id="5" name="TextBox 4"/>
          <p:cNvSpPr txBox="1"/>
          <p:nvPr/>
        </p:nvSpPr>
        <p:spPr>
          <a:xfrm>
            <a:off x="593834" y="1928648"/>
            <a:ext cx="4869968" cy="1754326"/>
          </a:xfrm>
          <a:prstGeom prst="rect">
            <a:avLst/>
          </a:prstGeom>
          <a:noFill/>
        </p:spPr>
        <p:txBody>
          <a:bodyPr wrap="square" rtlCol="0">
            <a:spAutoFit/>
          </a:bodyPr>
          <a:lstStyle/>
          <a:p>
            <a:r>
              <a:rPr lang="en-US" dirty="0"/>
              <a:t>I applied the panoramic algorithm on a second mural with less overlap. With a bit of tweaking of the </a:t>
            </a:r>
            <a:r>
              <a:rPr lang="en-US" dirty="0" err="1"/>
              <a:t>harris</a:t>
            </a:r>
            <a:r>
              <a:rPr lang="en-US" dirty="0"/>
              <a:t> filter and the matching confidence interval, I got the panoramic to correctly set. I ended up setting the confidence interval to 95% and then the matrix to [3 3]. </a:t>
            </a:r>
          </a:p>
        </p:txBody>
      </p:sp>
    </p:spTree>
    <p:extLst>
      <p:ext uri="{BB962C8B-B14F-4D97-AF65-F5344CB8AC3E}">
        <p14:creationId xmlns:p14="http://schemas.microsoft.com/office/powerpoint/2010/main" val="1930764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Mosaic Plain Wall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45735" y="1294852"/>
            <a:ext cx="5976116" cy="4351338"/>
          </a:xfrm>
        </p:spPr>
      </p:pic>
      <p:sp>
        <p:nvSpPr>
          <p:cNvPr id="5" name="TextBox 4"/>
          <p:cNvSpPr txBox="1"/>
          <p:nvPr/>
        </p:nvSpPr>
        <p:spPr>
          <a:xfrm>
            <a:off x="409903" y="1581807"/>
            <a:ext cx="5607269" cy="2585323"/>
          </a:xfrm>
          <a:prstGeom prst="rect">
            <a:avLst/>
          </a:prstGeom>
          <a:noFill/>
        </p:spPr>
        <p:txBody>
          <a:bodyPr wrap="square" rtlCol="0">
            <a:spAutoFit/>
          </a:bodyPr>
          <a:lstStyle/>
          <a:p>
            <a:r>
              <a:rPr lang="en-US" dirty="0"/>
              <a:t>With the plain wall, I tried to choose something that was very repetitive but also have some features to match. Therefore, I chose the side of west village E which is a very plain wall with not many features. After applying the panoramic algorithm, I found that it needed a lot of tweaking of the tile algorithm and the confidence interval. Even still, it would not match correctly, since as shown in the background one of the pictures is incorrectly matched.</a:t>
            </a:r>
          </a:p>
        </p:txBody>
      </p:sp>
    </p:spTree>
    <p:extLst>
      <p:ext uri="{BB962C8B-B14F-4D97-AF65-F5344CB8AC3E}">
        <p14:creationId xmlns:p14="http://schemas.microsoft.com/office/powerpoint/2010/main" val="2672705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518</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Homework 6 PPT</vt:lpstr>
      <vt:lpstr>Camera Calibration</vt:lpstr>
      <vt:lpstr>Forsyth Pictures</vt:lpstr>
      <vt:lpstr>Forsyth Panoramic</vt:lpstr>
      <vt:lpstr>Second Mural</vt:lpstr>
      <vt:lpstr>Mosaic Plain Wall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6 PPT</dc:title>
  <dc:creator>alex agudelo</dc:creator>
  <cp:lastModifiedBy>alex agudelo</cp:lastModifiedBy>
  <cp:revision>9</cp:revision>
  <dcterms:created xsi:type="dcterms:W3CDTF">2017-03-03T09:47:15Z</dcterms:created>
  <dcterms:modified xsi:type="dcterms:W3CDTF">2017-03-03T10:14:51Z</dcterms:modified>
</cp:coreProperties>
</file>