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23D3-AD83-4B38-A2F1-33CAC2688D99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B03E-F5B9-49EB-9831-0EACA072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Pathfinder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Interuniversity project</a:t>
            </a:r>
          </a:p>
          <a:p>
            <a:pPr lvl="1"/>
            <a:r>
              <a:rPr lang="en-US" dirty="0" smtClean="0"/>
              <a:t>GA Tech</a:t>
            </a:r>
          </a:p>
          <a:p>
            <a:pPr lvl="1"/>
            <a:r>
              <a:rPr lang="en-US" dirty="0" smtClean="0"/>
              <a:t>BYU</a:t>
            </a:r>
          </a:p>
          <a:p>
            <a:pPr lvl="1"/>
            <a:r>
              <a:rPr lang="en-US" dirty="0" smtClean="0"/>
              <a:t>CU Boulder</a:t>
            </a:r>
          </a:p>
          <a:p>
            <a:r>
              <a:rPr lang="en-US" dirty="0" smtClean="0"/>
              <a:t>Hardware demos</a:t>
            </a:r>
          </a:p>
          <a:p>
            <a:pPr lvl="1"/>
            <a:r>
              <a:rPr lang="en-US" dirty="0" smtClean="0"/>
              <a:t>Estimation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Tasking</a:t>
            </a:r>
          </a:p>
        </p:txBody>
      </p:sp>
    </p:spTree>
    <p:extLst>
      <p:ext uri="{BB962C8B-B14F-4D97-AF65-F5344CB8AC3E}">
        <p14:creationId xmlns:p14="http://schemas.microsoft.com/office/powerpoint/2010/main" val="19307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Pathfinder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Summer 2014 </a:t>
            </a:r>
            <a:r>
              <a:rPr lang="en-US" dirty="0" err="1" smtClean="0"/>
              <a:t>dev</a:t>
            </a:r>
            <a:r>
              <a:rPr lang="en-US" dirty="0" smtClean="0"/>
              <a:t> on PX4 autopilot</a:t>
            </a:r>
          </a:p>
          <a:p>
            <a:pPr lvl="1"/>
            <a:r>
              <a:rPr lang="en-US" dirty="0" smtClean="0"/>
              <a:t>Estimator</a:t>
            </a:r>
          </a:p>
          <a:p>
            <a:pPr lvl="1"/>
            <a:r>
              <a:rPr lang="en-US" dirty="0" smtClean="0"/>
              <a:t>Controller</a:t>
            </a:r>
          </a:p>
          <a:p>
            <a:r>
              <a:rPr lang="en-US" dirty="0" smtClean="0"/>
              <a:t>Hardware </a:t>
            </a:r>
            <a:r>
              <a:rPr lang="en-US" dirty="0" err="1" smtClean="0"/>
              <a:t>wishlist</a:t>
            </a:r>
            <a:endParaRPr lang="en-US" dirty="0" smtClean="0"/>
          </a:p>
          <a:p>
            <a:pPr lvl="1"/>
            <a:r>
              <a:rPr lang="en-US" dirty="0" smtClean="0"/>
              <a:t>3DR Y6 </a:t>
            </a:r>
            <a:r>
              <a:rPr lang="en-US" dirty="0" err="1" smtClean="0"/>
              <a:t>hexcopter</a:t>
            </a:r>
            <a:endParaRPr lang="en-US" dirty="0" smtClean="0"/>
          </a:p>
          <a:p>
            <a:pPr lvl="1"/>
            <a:r>
              <a:rPr lang="en-US" dirty="0" smtClean="0"/>
              <a:t>3DR </a:t>
            </a:r>
            <a:r>
              <a:rPr lang="en-US" dirty="0" err="1" smtClean="0"/>
              <a:t>quadrotor</a:t>
            </a:r>
            <a:endParaRPr lang="en-US" dirty="0" smtClean="0"/>
          </a:p>
          <a:p>
            <a:pPr lvl="1"/>
            <a:r>
              <a:rPr lang="en-US" dirty="0" err="1" smtClean="0"/>
              <a:t>AR.drone</a:t>
            </a:r>
            <a:r>
              <a:rPr lang="en-US" dirty="0" smtClean="0"/>
              <a:t> with PX4 autopilot</a:t>
            </a:r>
          </a:p>
          <a:p>
            <a:pPr lvl="1"/>
            <a:r>
              <a:rPr lang="en-US" dirty="0" smtClean="0"/>
              <a:t>Structure sensor (mini-Kinect)</a:t>
            </a:r>
          </a:p>
          <a:p>
            <a:pPr lvl="1"/>
            <a:r>
              <a:rPr lang="en-US" dirty="0" smtClean="0"/>
              <a:t>Nice camera for mono-SLAM</a:t>
            </a:r>
          </a:p>
          <a:p>
            <a:pPr lvl="1"/>
            <a:r>
              <a:rPr lang="en-US" dirty="0" smtClean="0"/>
              <a:t>..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" descr="http://s3.amazonaws.com/3dr.production/848/zoom/Quad_Front.jpg?1393192188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7" b="7248"/>
          <a:stretch/>
        </p:blipFill>
        <p:spPr bwMode="auto">
          <a:xfrm>
            <a:off x="5223623" y="2405062"/>
            <a:ext cx="364975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1" y="6581001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https://store.3drobotics.com/products/apm-3dr-quad-rtf</a:t>
            </a:r>
          </a:p>
        </p:txBody>
      </p:sp>
    </p:spTree>
    <p:extLst>
      <p:ext uri="{BB962C8B-B14F-4D97-AF65-F5344CB8AC3E}">
        <p14:creationId xmlns:p14="http://schemas.microsoft.com/office/powerpoint/2010/main" val="9252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84ED-7C48-4C2B-98EB-BFCADDC41D37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48200" y="1676400"/>
            <a:ext cx="4267627" cy="4114800"/>
            <a:chOff x="4648200" y="1676400"/>
            <a:chExt cx="4267627" cy="4114800"/>
          </a:xfrm>
        </p:grpSpPr>
        <p:sp>
          <p:nvSpPr>
            <p:cNvPr id="6" name="Rectangle 5"/>
            <p:cNvSpPr/>
            <p:nvPr/>
          </p:nvSpPr>
          <p:spPr>
            <a:xfrm>
              <a:off x="4648200" y="1676400"/>
              <a:ext cx="4267200" cy="411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76800" y="4600574"/>
              <a:ext cx="601980" cy="676275"/>
              <a:chOff x="7239000" y="4657725"/>
              <a:chExt cx="601980" cy="67627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7421880" y="4657725"/>
                <a:ext cx="0" cy="495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421880" y="5153025"/>
                <a:ext cx="4191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Or 12"/>
              <p:cNvSpPr/>
              <p:nvPr/>
            </p:nvSpPr>
            <p:spPr>
              <a:xfrm>
                <a:off x="7239000" y="4972050"/>
                <a:ext cx="365760" cy="36195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438028">
              <a:off x="6737450" y="3816712"/>
              <a:ext cx="601980" cy="676275"/>
              <a:chOff x="7239000" y="4657725"/>
              <a:chExt cx="601980" cy="67627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7421880" y="4657725"/>
                <a:ext cx="0" cy="495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421880" y="5153025"/>
                <a:ext cx="4191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Or 18"/>
              <p:cNvSpPr/>
              <p:nvPr/>
            </p:nvSpPr>
            <p:spPr>
              <a:xfrm>
                <a:off x="7239000" y="4972050"/>
                <a:ext cx="365760" cy="36195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Multiply 19"/>
            <p:cNvSpPr/>
            <p:nvPr/>
          </p:nvSpPr>
          <p:spPr>
            <a:xfrm>
              <a:off x="8258602" y="3469387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059680" y="4197203"/>
              <a:ext cx="1786779" cy="89867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846460" y="3717534"/>
              <a:ext cx="1678842" cy="47967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76885" y="430944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509587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56610" y="2660556"/>
              <a:ext cx="41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i="1" baseline="-250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endParaRPr lang="en-US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Multiply 23"/>
            <p:cNvSpPr/>
            <p:nvPr/>
          </p:nvSpPr>
          <p:spPr>
            <a:xfrm>
              <a:off x="8382427" y="4403959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724400" y="4720338"/>
              <a:ext cx="673608" cy="378966"/>
              <a:chOff x="4724400" y="5025138"/>
              <a:chExt cx="673608" cy="37896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724400" y="5025138"/>
                <a:ext cx="335280" cy="3755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059680" y="5029200"/>
                <a:ext cx="338328" cy="37490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1944492">
              <a:off x="6626841" y="3868532"/>
              <a:ext cx="673608" cy="378966"/>
              <a:chOff x="4724400" y="5025138"/>
              <a:chExt cx="673608" cy="37896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4724400" y="5025138"/>
                <a:ext cx="335280" cy="3755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059680" y="5029200"/>
                <a:ext cx="338328" cy="37490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Multiply 36"/>
            <p:cNvSpPr/>
            <p:nvPr/>
          </p:nvSpPr>
          <p:spPr>
            <a:xfrm>
              <a:off x="7849026" y="3048000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6833296" y="2778780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7849027" y="5008090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6817884" y="3045480"/>
              <a:ext cx="286203" cy="115718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840678" y="3312180"/>
              <a:ext cx="1275048" cy="854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ultiply 43"/>
            <p:cNvSpPr/>
            <p:nvPr/>
          </p:nvSpPr>
          <p:spPr>
            <a:xfrm>
              <a:off x="5078963" y="3674066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5063551" y="3940766"/>
              <a:ext cx="286203" cy="115718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648200" y="3048000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4914900" y="3314700"/>
              <a:ext cx="129369" cy="179985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ultiply 48"/>
            <p:cNvSpPr/>
            <p:nvPr/>
          </p:nvSpPr>
          <p:spPr>
            <a:xfrm>
              <a:off x="5827819" y="5213950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5639132" y="1853451"/>
              <a:ext cx="533400" cy="533400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48358" y="3100055"/>
              <a:ext cx="41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i="1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57200" y="1570037"/>
            <a:ext cx="4038600" cy="4525963"/>
          </a:xfrm>
        </p:spPr>
        <p:txBody>
          <a:bodyPr/>
          <a:lstStyle/>
          <a:p>
            <a:r>
              <a:rPr lang="en-US" dirty="0" smtClean="0"/>
              <a:t>Cooperative feature-based localization</a:t>
            </a:r>
          </a:p>
          <a:p>
            <a:r>
              <a:rPr lang="en-US" dirty="0" smtClean="0"/>
              <a:t>Measured agent-agent relative vector</a:t>
            </a:r>
          </a:p>
          <a:p>
            <a:r>
              <a:rPr lang="en-US" dirty="0" smtClean="0"/>
              <a:t>Feature range &amp; bearing, bearing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Backend/batch smoother</a:t>
            </a:r>
          </a:p>
          <a:p>
            <a:pPr lvl="1"/>
            <a:r>
              <a:rPr lang="en-US" dirty="0" smtClean="0"/>
              <a:t>IMU sharing</a:t>
            </a:r>
          </a:p>
          <a:p>
            <a:pPr lvl="1"/>
            <a:r>
              <a:rPr lang="en-US" dirty="0" smtClean="0"/>
              <a:t>Hardware demos</a:t>
            </a:r>
          </a:p>
          <a:p>
            <a:r>
              <a:rPr lang="en-US" dirty="0" smtClean="0"/>
              <a:t>Other future directions</a:t>
            </a:r>
          </a:p>
          <a:p>
            <a:pPr lvl="1"/>
            <a:r>
              <a:rPr lang="en-US" dirty="0" smtClean="0"/>
              <a:t>Unknown features (</a:t>
            </a:r>
            <a:r>
              <a:rPr lang="en-US" dirty="0" err="1" smtClean="0"/>
              <a:t>cSLAM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Path planning</a:t>
            </a:r>
          </a:p>
          <a:p>
            <a:pPr lvl="1"/>
            <a:r>
              <a:rPr lang="en-US" dirty="0" smtClean="0"/>
              <a:t>Cooperative </a:t>
            </a:r>
            <a:r>
              <a:rPr lang="en-US" dirty="0" smtClean="0"/>
              <a:t>maneuvers</a:t>
            </a:r>
          </a:p>
          <a:p>
            <a:r>
              <a:rPr lang="en-US" dirty="0" smtClean="0"/>
              <a:t>University-university collaboration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09725"/>
            <a:ext cx="34283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93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Pathfinder overview</vt:lpstr>
      <vt:lpstr>Pathfinder hardware</vt:lpstr>
      <vt:lpstr>Cooperative estimation</vt:lpstr>
      <vt:lpstr>Future work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Woodbury</dc:creator>
  <cp:lastModifiedBy>Tim Woodbury</cp:lastModifiedBy>
  <cp:revision>10</cp:revision>
  <dcterms:created xsi:type="dcterms:W3CDTF">2014-08-27T15:03:12Z</dcterms:created>
  <dcterms:modified xsi:type="dcterms:W3CDTF">2014-08-28T02:57:04Z</dcterms:modified>
</cp:coreProperties>
</file>