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3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C07E-E87E-4866-8194-7DF6F10F4DA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3C57-7E83-471E-BAA5-6966196C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Cooperative estimation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2+ agents w/ egocentric &amp; relative measurements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Multi-agent SLAM</a:t>
            </a:r>
            <a:endParaRPr lang="en-US" dirty="0" smtClean="0"/>
          </a:p>
          <a:p>
            <a:pPr lvl="1"/>
            <a:r>
              <a:rPr lang="en-US" dirty="0" smtClean="0"/>
              <a:t>“Intent”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2 agents</a:t>
                </a:r>
              </a:p>
              <a:p>
                <a:r>
                  <a:rPr lang="en-US" sz="2800" dirty="0" smtClean="0"/>
                  <a:t>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=1,2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800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0,</m:t>
                          </m:r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400" i="1">
                          <a:latin typeface="Cambria Math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~</m:t>
                      </m:r>
                      <m:r>
                        <a:rPr lang="en-US" sz="24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0,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343400" y="1295400"/>
            <a:ext cx="3352800" cy="1110393"/>
            <a:chOff x="4343400" y="1295400"/>
            <a:chExt cx="3352800" cy="1110393"/>
          </a:xfrm>
        </p:grpSpPr>
        <p:sp>
          <p:nvSpPr>
            <p:cNvPr id="4" name="Oval 3"/>
            <p:cNvSpPr/>
            <p:nvPr/>
          </p:nvSpPr>
          <p:spPr>
            <a:xfrm>
              <a:off x="7467600" y="1447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518189" y="199252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343400" y="12954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2"/>
            </p:cNvCxnSpPr>
            <p:nvPr/>
          </p:nvCxnSpPr>
          <p:spPr>
            <a:xfrm>
              <a:off x="4343400" y="1562100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5" idx="2"/>
            </p:cNvCxnSpPr>
            <p:nvPr/>
          </p:nvCxnSpPr>
          <p:spPr>
            <a:xfrm>
              <a:off x="4343400" y="2106827"/>
              <a:ext cx="2174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46789" y="1828800"/>
              <a:ext cx="72081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25310" y="176426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10" y="1764268"/>
                  <a:ext cx="4660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562600" y="1491734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1491734"/>
                  <a:ext cx="4660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455886" y="203646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886" y="2036461"/>
                  <a:ext cx="4660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07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Steady-state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Linear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r>
                  <a:rPr lang="en-US" dirty="0" smtClean="0"/>
                  <a:t>Error covariance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tim\Documents\Dropbox\Research\cooperative estimation\first_order_parametric.pn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0" y="4201160"/>
            <a:ext cx="4238625" cy="265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" y="5129335"/>
                <a:ext cx="3898503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129335"/>
                <a:ext cx="3898503" cy="398186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114800" y="5129335"/>
            <a:ext cx="457200" cy="40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 agents</a:t>
                </a:r>
              </a:p>
              <a:p>
                <a:r>
                  <a:rPr lang="en-US" dirty="0" smtClean="0"/>
                  <a:t>M landmarks</a:t>
                </a:r>
              </a:p>
              <a:p>
                <a:r>
                  <a:rPr lang="en-US" dirty="0" smtClean="0"/>
                  <a:t>Range/bearing measurements shared</a:t>
                </a:r>
              </a:p>
              <a:p>
                <a:r>
                  <a:rPr lang="en-US" dirty="0" smtClean="0"/>
                  <a:t>Cases</a:t>
                </a:r>
              </a:p>
              <a:p>
                <a:pPr lvl="1"/>
                <a:r>
                  <a:rPr lang="en-US" dirty="0" smtClean="0"/>
                  <a:t>Known landmarks, unmeasured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Unknown landmarks, unmeasured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715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72400" y="42767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22098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8500" y="266700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0" y="2409825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7"/>
            <a:endCxn id="8" idx="2"/>
          </p:cNvCxnSpPr>
          <p:nvPr/>
        </p:nvCxnSpPr>
        <p:spPr>
          <a:xfrm flipV="1">
            <a:off x="5845082" y="2362200"/>
            <a:ext cx="403318" cy="162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7"/>
            <a:endCxn id="9" idx="1"/>
          </p:cNvCxnSpPr>
          <p:nvPr/>
        </p:nvCxnSpPr>
        <p:spPr>
          <a:xfrm flipV="1">
            <a:off x="5845082" y="2743200"/>
            <a:ext cx="1203418" cy="124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10" idx="1"/>
          </p:cNvCxnSpPr>
          <p:nvPr/>
        </p:nvCxnSpPr>
        <p:spPr>
          <a:xfrm flipV="1">
            <a:off x="5845082" y="2486025"/>
            <a:ext cx="2536918" cy="149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7"/>
            <a:endCxn id="7" idx="2"/>
          </p:cNvCxnSpPr>
          <p:nvPr/>
        </p:nvCxnSpPr>
        <p:spPr>
          <a:xfrm>
            <a:off x="5845082" y="3984718"/>
            <a:ext cx="1927318" cy="368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 rot="-4380000">
                <a:off x="5449288" y="282780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4380000">
                <a:off x="5449288" y="2827805"/>
                <a:ext cx="609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4912" r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294391" y="191666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91" y="1916668"/>
                <a:ext cx="304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777480" y="435292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480" y="4352925"/>
                <a:ext cx="3048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715000" y="404368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043680"/>
                <a:ext cx="30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477000" y="4205287"/>
                <a:ext cx="72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205287"/>
                <a:ext cx="7239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440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233682"/>
            <a:ext cx="4038600" cy="332891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8" y="1600200"/>
            <a:ext cx="3727263" cy="4525963"/>
          </a:xfrm>
        </p:spPr>
      </p:pic>
    </p:spTree>
    <p:extLst>
      <p:ext uri="{BB962C8B-B14F-4D97-AF65-F5344CB8AC3E}">
        <p14:creationId xmlns:p14="http://schemas.microsoft.com/office/powerpoint/2010/main" val="29542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AR.drone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rag characterization</a:t>
            </a:r>
          </a:p>
          <a:p>
            <a:pPr lvl="1"/>
            <a:r>
              <a:rPr lang="en-US" dirty="0" smtClean="0"/>
              <a:t>System ID from </a:t>
            </a:r>
            <a:r>
              <a:rPr lang="en-US" dirty="0" err="1" smtClean="0"/>
              <a:t>Optitrack</a:t>
            </a:r>
            <a:endParaRPr lang="en-US" dirty="0" smtClean="0"/>
          </a:p>
          <a:p>
            <a:r>
              <a:rPr lang="en-US" dirty="0" smtClean="0"/>
              <a:t>IMU and optic flow sensor characterization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21"/>
          <a:stretch/>
        </p:blipFill>
        <p:spPr>
          <a:xfrm>
            <a:off x="4495800" y="1524000"/>
            <a:ext cx="4470434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74" y="4426614"/>
            <a:ext cx="5673726" cy="22789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3874" y="4111823"/>
            <a:ext cx="552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Ultrasonic range altitude measurements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325</Words>
  <Application>Microsoft Office PowerPoint</Application>
  <PresentationFormat>On-screen Show (4:3)</PresentationFormat>
  <Paragraphs>38</Paragraphs>
  <Slides>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Cooperative estimation</vt:lpstr>
      <vt:lpstr>1-D example</vt:lpstr>
      <vt:lpstr>Steady-state expectation</vt:lpstr>
      <vt:lpstr>Characteristic problem</vt:lpstr>
      <vt:lpstr>Preliminary results</vt:lpstr>
      <vt:lpstr>Group work</vt:lpstr>
    </vt:vector>
  </TitlesOfParts>
  <Company>Texas A&amp;M Aerospace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Woodbury</dc:creator>
  <cp:lastModifiedBy>Tim Woodbury</cp:lastModifiedBy>
  <cp:revision>12</cp:revision>
  <dcterms:created xsi:type="dcterms:W3CDTF">2014-06-05T13:16:00Z</dcterms:created>
  <dcterms:modified xsi:type="dcterms:W3CDTF">2014-06-18T15:42:41Z</dcterms:modified>
</cp:coreProperties>
</file>