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70" r:id="rId5"/>
    <p:sldId id="259" r:id="rId6"/>
    <p:sldId id="260" r:id="rId7"/>
    <p:sldId id="261" r:id="rId8"/>
    <p:sldId id="292" r:id="rId9"/>
    <p:sldId id="282" r:id="rId10"/>
    <p:sldId id="293" r:id="rId11"/>
    <p:sldId id="284" r:id="rId12"/>
    <p:sldId id="272" r:id="rId13"/>
    <p:sldId id="276" r:id="rId14"/>
    <p:sldId id="283" r:id="rId15"/>
    <p:sldId id="280" r:id="rId16"/>
    <p:sldId id="285" r:id="rId17"/>
    <p:sldId id="294" r:id="rId18"/>
    <p:sldId id="281" r:id="rId19"/>
    <p:sldId id="290" r:id="rId20"/>
    <p:sldId id="279" r:id="rId21"/>
    <p:sldId id="277" r:id="rId22"/>
    <p:sldId id="278" r:id="rId23"/>
    <p:sldId id="273" r:id="rId24"/>
    <p:sldId id="262" r:id="rId25"/>
    <p:sldId id="274" r:id="rId26"/>
    <p:sldId id="291" r:id="rId27"/>
    <p:sldId id="271" r:id="rId28"/>
    <p:sldId id="263" r:id="rId29"/>
    <p:sldId id="264" r:id="rId30"/>
    <p:sldId id="295" r:id="rId31"/>
    <p:sldId id="286" r:id="rId32"/>
    <p:sldId id="287" r:id="rId33"/>
    <p:sldId id="288" r:id="rId34"/>
    <p:sldId id="275" r:id="rId35"/>
    <p:sldId id="266" r:id="rId36"/>
    <p:sldId id="265" r:id="rId3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5B2"/>
    <a:srgbClr val="D43104"/>
    <a:srgbClr val="FCDA10"/>
    <a:srgbClr val="ED1F1F"/>
    <a:srgbClr val="F1581B"/>
    <a:srgbClr val="31FF01"/>
    <a:srgbClr val="E35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24-7-2017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3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24-7-2017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598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24-7-2017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469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24-7-2017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462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24-7-2017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149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24-7-2017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860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24-7-2017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265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24-7-2017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681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24-7-2017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952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24-7-2017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946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24-7-2017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400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4720F-D6E7-473E-8843-300157F93B80}" type="datetimeFigureOut">
              <a:rPr lang="nl-NL" smtClean="0"/>
              <a:t>24-7-2017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969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tags" Target="../tags/tag10.xml"/><Relationship Id="rId7" Type="http://schemas.microsoft.com/office/2007/relationships/hdphoto" Target="../media/hdphoto1.wdp"/><Relationship Id="rId12" Type="http://schemas.openxmlformats.org/officeDocument/2006/relationships/image" Target="../media/image31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7.png"/><Relationship Id="rId11" Type="http://schemas.openxmlformats.org/officeDocument/2006/relationships/image" Target="../media/image30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9.png"/><Relationship Id="rId4" Type="http://schemas.openxmlformats.org/officeDocument/2006/relationships/tags" Target="../tags/tag11.xml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14.xml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34.jpeg"/><Relationship Id="rId11" Type="http://schemas.openxmlformats.org/officeDocument/2006/relationships/image" Target="../media/image39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8.png"/><Relationship Id="rId4" Type="http://schemas.openxmlformats.org/officeDocument/2006/relationships/tags" Target="../tags/tag15.xml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18.xml"/><Relationship Id="rId7" Type="http://schemas.openxmlformats.org/officeDocument/2006/relationships/image" Target="../media/image19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21.xml"/><Relationship Id="rId7" Type="http://schemas.openxmlformats.org/officeDocument/2006/relationships/image" Target="../media/image36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43.png"/><Relationship Id="rId5" Type="http://schemas.openxmlformats.org/officeDocument/2006/relationships/image" Target="../media/image34.jpeg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24.xml"/><Relationship Id="rId7" Type="http://schemas.openxmlformats.org/officeDocument/2006/relationships/image" Target="../media/image36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43.png"/><Relationship Id="rId5" Type="http://schemas.openxmlformats.org/officeDocument/2006/relationships/image" Target="../media/image34.jpeg"/><Relationship Id="rId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27.xml"/><Relationship Id="rId7" Type="http://schemas.openxmlformats.org/officeDocument/2006/relationships/image" Target="../media/image36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43.png"/><Relationship Id="rId5" Type="http://schemas.openxmlformats.org/officeDocument/2006/relationships/image" Target="../media/image34.jpeg"/><Relationship Id="rId4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13" Type="http://schemas.openxmlformats.org/officeDocument/2006/relationships/image" Target="../media/image43.png"/><Relationship Id="rId3" Type="http://schemas.openxmlformats.org/officeDocument/2006/relationships/tags" Target="../tags/tag30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8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image" Target="../media/image47.png"/><Relationship Id="rId5" Type="http://schemas.openxmlformats.org/officeDocument/2006/relationships/tags" Target="../tags/tag32.xml"/><Relationship Id="rId10" Type="http://schemas.openxmlformats.org/officeDocument/2006/relationships/image" Target="../media/image36.png"/><Relationship Id="rId4" Type="http://schemas.openxmlformats.org/officeDocument/2006/relationships/tags" Target="../tags/tag31.xml"/><Relationship Id="rId9" Type="http://schemas.openxmlformats.org/officeDocument/2006/relationships/image" Target="../media/image44.png"/><Relationship Id="rId1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../media/image44.png"/><Relationship Id="rId18" Type="http://schemas.openxmlformats.org/officeDocument/2006/relationships/image" Target="../media/image50.png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image" Target="../media/image46.png"/><Relationship Id="rId17" Type="http://schemas.openxmlformats.org/officeDocument/2006/relationships/image" Target="../media/image49.png"/><Relationship Id="rId2" Type="http://schemas.openxmlformats.org/officeDocument/2006/relationships/tags" Target="../tags/tag35.xml"/><Relationship Id="rId16" Type="http://schemas.openxmlformats.org/officeDocument/2006/relationships/image" Target="../media/image45.png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image" Target="../media/image47.png"/><Relationship Id="rId5" Type="http://schemas.openxmlformats.org/officeDocument/2006/relationships/tags" Target="../tags/tag38.xml"/><Relationship Id="rId15" Type="http://schemas.openxmlformats.org/officeDocument/2006/relationships/image" Target="../media/image43.png"/><Relationship Id="rId10" Type="http://schemas.openxmlformats.org/officeDocument/2006/relationships/image" Target="../media/image34.jpeg"/><Relationship Id="rId4" Type="http://schemas.openxmlformats.org/officeDocument/2006/relationships/tags" Target="../tags/tag37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13" Type="http://schemas.openxmlformats.org/officeDocument/2006/relationships/image" Target="../media/image49.png"/><Relationship Id="rId3" Type="http://schemas.openxmlformats.org/officeDocument/2006/relationships/tags" Target="../tags/tag44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5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image" Target="../media/image46.png"/><Relationship Id="rId5" Type="http://schemas.openxmlformats.org/officeDocument/2006/relationships/tags" Target="../tags/tag46.xml"/><Relationship Id="rId10" Type="http://schemas.openxmlformats.org/officeDocument/2006/relationships/image" Target="../media/image36.png"/><Relationship Id="rId4" Type="http://schemas.openxmlformats.org/officeDocument/2006/relationships/tags" Target="../tags/tag45.xml"/><Relationship Id="rId9" Type="http://schemas.openxmlformats.org/officeDocument/2006/relationships/image" Target="../media/image43.png"/><Relationship Id="rId1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50.xml"/><Relationship Id="rId7" Type="http://schemas.openxmlformats.org/officeDocument/2006/relationships/image" Target="../media/image51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55.png"/><Relationship Id="rId5" Type="http://schemas.openxmlformats.org/officeDocument/2006/relationships/tags" Target="../tags/tag52.xml"/><Relationship Id="rId10" Type="http://schemas.openxmlformats.org/officeDocument/2006/relationships/image" Target="../media/image54.png"/><Relationship Id="rId4" Type="http://schemas.openxmlformats.org/officeDocument/2006/relationships/tags" Target="../tags/tag51.xml"/><Relationship Id="rId9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1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36.png"/><Relationship Id="rId5" Type="http://schemas.openxmlformats.org/officeDocument/2006/relationships/image" Target="../media/image43.png"/><Relationship Id="rId4" Type="http://schemas.openxmlformats.org/officeDocument/2006/relationships/image" Target="../media/image3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image" Target="../media/image57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43.png"/><Relationship Id="rId5" Type="http://schemas.openxmlformats.org/officeDocument/2006/relationships/image" Target="../media/image36.png"/><Relationship Id="rId4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13" Type="http://schemas.openxmlformats.org/officeDocument/2006/relationships/image" Target="../media/image44.png"/><Relationship Id="rId3" Type="http://schemas.openxmlformats.org/officeDocument/2006/relationships/tags" Target="../tags/tag64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7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image" Target="../media/image57.png"/><Relationship Id="rId5" Type="http://schemas.openxmlformats.org/officeDocument/2006/relationships/tags" Target="../tags/tag66.xml"/><Relationship Id="rId10" Type="http://schemas.openxmlformats.org/officeDocument/2006/relationships/image" Target="../media/image43.png"/><Relationship Id="rId4" Type="http://schemas.openxmlformats.org/officeDocument/2006/relationships/tags" Target="../tags/tag65.xml"/><Relationship Id="rId9" Type="http://schemas.openxmlformats.org/officeDocument/2006/relationships/image" Target="../media/image36.png"/><Relationship Id="rId1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9.png"/><Relationship Id="rId3" Type="http://schemas.openxmlformats.org/officeDocument/2006/relationships/tags" Target="../tags/tag71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6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image" Target="../media/image45.png"/><Relationship Id="rId5" Type="http://schemas.openxmlformats.org/officeDocument/2006/relationships/tags" Target="../tags/tag73.xml"/><Relationship Id="rId10" Type="http://schemas.openxmlformats.org/officeDocument/2006/relationships/image" Target="../media/image50.png"/><Relationship Id="rId4" Type="http://schemas.openxmlformats.org/officeDocument/2006/relationships/tags" Target="../tags/tag72.xml"/><Relationship Id="rId9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png"/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1.png"/><Relationship Id="rId5" Type="http://schemas.openxmlformats.org/officeDocument/2006/relationships/image" Target="../media/image501.png"/><Relationship Id="rId4" Type="http://schemas.openxmlformats.org/officeDocument/2006/relationships/image" Target="../media/image49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1.png"/><Relationship Id="rId4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png"/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1.png"/><Relationship Id="rId5" Type="http://schemas.openxmlformats.org/officeDocument/2006/relationships/image" Target="../media/image501.png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360.png"/><Relationship Id="rId7" Type="http://schemas.openxmlformats.org/officeDocument/2006/relationships/image" Target="../media/image62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10" Type="http://schemas.openxmlformats.org/officeDocument/2006/relationships/image" Target="../media/image430.png"/><Relationship Id="rId4" Type="http://schemas.openxmlformats.org/officeDocument/2006/relationships/image" Target="../media/image370.png"/><Relationship Id="rId9" Type="http://schemas.openxmlformats.org/officeDocument/2006/relationships/image" Target="../media/image42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image" Target="../media/image450.png"/><Relationship Id="rId7" Type="http://schemas.openxmlformats.org/officeDocument/2006/relationships/image" Target="../media/image49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10" Type="http://schemas.openxmlformats.org/officeDocument/2006/relationships/image" Target="../media/image520.png"/><Relationship Id="rId4" Type="http://schemas.openxmlformats.org/officeDocument/2006/relationships/image" Target="../media/image460.png"/><Relationship Id="rId9" Type="http://schemas.openxmlformats.org/officeDocument/2006/relationships/image" Target="../media/image5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12" Type="http://schemas.openxmlformats.org/officeDocument/2006/relationships/image" Target="../media/image21.png"/><Relationship Id="rId17" Type="http://schemas.openxmlformats.org/officeDocument/2006/relationships/image" Target="../media/image24.png"/><Relationship Id="rId2" Type="http://schemas.openxmlformats.org/officeDocument/2006/relationships/tags" Target="../tags/tag2.xml"/><Relationship Id="rId16" Type="http://schemas.openxmlformats.org/officeDocument/2006/relationships/image" Target="../media/image23.png"/><Relationship Id="rId1" Type="http://schemas.openxmlformats.org/officeDocument/2006/relationships/tags" Target="../tags/tag1.xml"/><Relationship Id="rId6" Type="http://schemas.microsoft.com/office/2007/relationships/hdphoto" Target="../media/hdphoto1.wdp"/><Relationship Id="rId11" Type="http://schemas.openxmlformats.org/officeDocument/2006/relationships/image" Target="../media/image19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image" Target="../media/image18.png"/><Relationship Id="rId4" Type="http://schemas.openxmlformats.org/officeDocument/2006/relationships/image" Target="../media/image160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9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6.png"/><Relationship Id="rId5" Type="http://schemas.microsoft.com/office/2007/relationships/hdphoto" Target="../media/hdphoto1.wdp"/><Relationship Id="rId10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7.xml"/><Relationship Id="rId7" Type="http://schemas.openxmlformats.org/officeDocument/2006/relationships/image" Target="../media/image29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microsoft.com/office/2007/relationships/hdphoto" Target="../media/hdphoto1.wdp"/><Relationship Id="rId11" Type="http://schemas.openxmlformats.org/officeDocument/2006/relationships/image" Target="../media/image32.png"/><Relationship Id="rId5" Type="http://schemas.openxmlformats.org/officeDocument/2006/relationships/image" Target="../media/image17.png"/><Relationship Id="rId10" Type="http://schemas.openxmlformats.org/officeDocument/2006/relationships/image" Target="../media/image31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98694" y="373105"/>
            <a:ext cx="8662238" cy="6480722"/>
            <a:chOff x="298694" y="373105"/>
            <a:chExt cx="8662238" cy="6480722"/>
          </a:xfrm>
        </p:grpSpPr>
        <p:pic>
          <p:nvPicPr>
            <p:cNvPr id="1026" name="Picture 2" descr="C:\Users\Nam\Documents\Git\Thesis-Quadrotor\StyleStuff\toru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389452" y="-717653"/>
              <a:ext cx="6480722" cy="8662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Isosceles Triangle 3"/>
            <p:cNvSpPr/>
            <p:nvPr/>
          </p:nvSpPr>
          <p:spPr>
            <a:xfrm rot="16200000">
              <a:off x="4319972" y="4041068"/>
              <a:ext cx="360040" cy="432048"/>
            </a:xfrm>
            <a:prstGeom prst="triangle">
              <a:avLst/>
            </a:prstGeom>
            <a:solidFill>
              <a:srgbClr val="E357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Isosceles Triangle 5"/>
            <p:cNvSpPr/>
            <p:nvPr/>
          </p:nvSpPr>
          <p:spPr>
            <a:xfrm rot="20952388">
              <a:off x="7308304" y="4653136"/>
              <a:ext cx="360040" cy="432048"/>
            </a:xfrm>
            <a:prstGeom prst="triangle">
              <a:avLst/>
            </a:prstGeom>
            <a:solidFill>
              <a:srgbClr val="ED1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139952" y="2996952"/>
                  <a:ext cx="1008112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2996952"/>
                  <a:ext cx="1008112" cy="110799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380312" y="5417348"/>
                  <a:ext cx="1008112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312" y="5417348"/>
                  <a:ext cx="1008112" cy="110799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9753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 1" descr="https://upload.wikimedia.org/wikipedia/commons/thumb/0/08/Sphere_wireframe.svg/220px-Sphere_wireframe.svg.png"/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768" r="768" b="-5710"/>
          <a:stretch/>
        </p:blipFill>
        <p:spPr bwMode="auto">
          <a:xfrm>
            <a:off x="3675779" y="563637"/>
            <a:ext cx="4759496" cy="560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 7"/>
          <p:cNvSpPr/>
          <p:nvPr/>
        </p:nvSpPr>
        <p:spPr>
          <a:xfrm>
            <a:off x="4213077" y="2474929"/>
            <a:ext cx="3153398" cy="1599718"/>
          </a:xfrm>
          <a:custGeom>
            <a:avLst/>
            <a:gdLst>
              <a:gd name="connsiteX0" fmla="*/ 0 w 3153398"/>
              <a:gd name="connsiteY0" fmla="*/ 268271 h 1599718"/>
              <a:gd name="connsiteX1" fmla="*/ 1128044 w 3153398"/>
              <a:gd name="connsiteY1" fmla="*/ 88809 h 1599718"/>
              <a:gd name="connsiteX2" fmla="*/ 1162228 w 3153398"/>
              <a:gd name="connsiteY2" fmla="*/ 1507411 h 1599718"/>
              <a:gd name="connsiteX3" fmla="*/ 2563738 w 3153398"/>
              <a:gd name="connsiteY3" fmla="*/ 1310858 h 1599718"/>
              <a:gd name="connsiteX4" fmla="*/ 3153398 w 3153398"/>
              <a:gd name="connsiteY4" fmla="*/ 88809 h 159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3398" h="1599718">
                <a:moveTo>
                  <a:pt x="0" y="268271"/>
                </a:moveTo>
                <a:cubicBezTo>
                  <a:pt x="467169" y="75278"/>
                  <a:pt x="934339" y="-117714"/>
                  <a:pt x="1128044" y="88809"/>
                </a:cubicBezTo>
                <a:cubicBezTo>
                  <a:pt x="1321749" y="295332"/>
                  <a:pt x="922946" y="1303736"/>
                  <a:pt x="1162228" y="1507411"/>
                </a:cubicBezTo>
                <a:cubicBezTo>
                  <a:pt x="1401510" y="1711086"/>
                  <a:pt x="2231876" y="1547292"/>
                  <a:pt x="2563738" y="1310858"/>
                </a:cubicBezTo>
                <a:cubicBezTo>
                  <a:pt x="2895600" y="1074424"/>
                  <a:pt x="3024499" y="581616"/>
                  <a:pt x="3153398" y="88809"/>
                </a:cubicBezTo>
              </a:path>
            </a:pathLst>
          </a:custGeom>
          <a:ln w="76200">
            <a:solidFill>
              <a:srgbClr val="00B0F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049" name="Parallelogram 1048"/>
          <p:cNvSpPr/>
          <p:nvPr/>
        </p:nvSpPr>
        <p:spPr>
          <a:xfrm rot="19765869">
            <a:off x="6467283" y="1518862"/>
            <a:ext cx="1808745" cy="2008719"/>
          </a:xfrm>
          <a:prstGeom prst="parallelogram">
            <a:avLst>
              <a:gd name="adj" fmla="val 13605"/>
            </a:avLst>
          </a:prstGeom>
          <a:solidFill>
            <a:schemeClr val="accent6">
              <a:alpha val="25000"/>
            </a:schemeClr>
          </a:solidFill>
          <a:ln>
            <a:solidFill>
              <a:srgbClr val="0085B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164288" y="2237963"/>
                <a:ext cx="10986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2237963"/>
                <a:ext cx="1098662" cy="83099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/>
          <p:nvPr/>
        </p:nvCxnSpPr>
        <p:spPr>
          <a:xfrm flipH="1" flipV="1">
            <a:off x="6585842" y="2521119"/>
            <a:ext cx="1571624" cy="1426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Arrow Connector 1050"/>
          <p:cNvCxnSpPr/>
          <p:nvPr/>
        </p:nvCxnSpPr>
        <p:spPr>
          <a:xfrm>
            <a:off x="6988239" y="1763977"/>
            <a:ext cx="786833" cy="1518489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833" y="402922"/>
            <a:ext cx="1136225" cy="77088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669" y="5255976"/>
            <a:ext cx="490606" cy="542965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179512" y="398029"/>
            <a:ext cx="2480903" cy="4560227"/>
            <a:chOff x="5535500" y="116632"/>
            <a:chExt cx="2276430" cy="3600838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6443778" y="1521693"/>
              <a:ext cx="13681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6408060" y="116632"/>
              <a:ext cx="0" cy="141102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5535500" y="1511769"/>
              <a:ext cx="896049" cy="87740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5605413" y="2857226"/>
              <a:ext cx="803499" cy="860244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408060" y="1527661"/>
              <a:ext cx="1386011" cy="18620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6443778" y="2893230"/>
              <a:ext cx="1368152" cy="496511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Arc 61"/>
            <p:cNvSpPr/>
            <p:nvPr/>
          </p:nvSpPr>
          <p:spPr>
            <a:xfrm rot="7501393">
              <a:off x="5849391" y="2235229"/>
              <a:ext cx="1164316" cy="1163265"/>
            </a:xfrm>
            <a:prstGeom prst="arc">
              <a:avLst>
                <a:gd name="adj1" fmla="val 15850953"/>
                <a:gd name="adj2" fmla="val 0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6408912" y="1527661"/>
              <a:ext cx="0" cy="1365568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Arc 63"/>
            <p:cNvSpPr/>
            <p:nvPr/>
          </p:nvSpPr>
          <p:spPr>
            <a:xfrm rot="8285068">
              <a:off x="6198097" y="1663812"/>
              <a:ext cx="1022856" cy="882620"/>
            </a:xfrm>
            <a:prstGeom prst="arc">
              <a:avLst>
                <a:gd name="adj1" fmla="val 15979129"/>
                <a:gd name="adj2" fmla="val 20549597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5" name="Oval 64"/>
            <p:cNvSpPr/>
            <p:nvPr/>
          </p:nvSpPr>
          <p:spPr>
            <a:xfrm flipH="1">
              <a:off x="6336052" y="1458963"/>
              <a:ext cx="144016" cy="10561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69" name="Picture 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37" y="1395416"/>
            <a:ext cx="1431678" cy="663193"/>
          </a:xfrm>
          <a:prstGeom prst="rect">
            <a:avLst/>
          </a:prstGeom>
          <a:ln w="38100">
            <a:solidFill>
              <a:srgbClr val="D43104"/>
            </a:solidFill>
          </a:ln>
        </p:spPr>
      </p:pic>
      <p:cxnSp>
        <p:nvCxnSpPr>
          <p:cNvPr id="73" name="Straight Arrow Connector 72"/>
          <p:cNvCxnSpPr/>
          <p:nvPr/>
        </p:nvCxnSpPr>
        <p:spPr>
          <a:xfrm>
            <a:off x="1187624" y="2270237"/>
            <a:ext cx="698075" cy="1049193"/>
          </a:xfrm>
          <a:prstGeom prst="straightConnector1">
            <a:avLst/>
          </a:prstGeom>
          <a:ln w="76200">
            <a:solidFill>
              <a:srgbClr val="D43104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4" name="Picture 2 2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45" y="4759336"/>
            <a:ext cx="2258158" cy="768123"/>
          </a:xfrm>
          <a:prstGeom prst="rect">
            <a:avLst/>
          </a:prstGeom>
          <a:ln w="38100">
            <a:solidFill>
              <a:srgbClr val="0085B2"/>
            </a:solidFill>
          </a:ln>
        </p:spPr>
      </p:pic>
      <p:cxnSp>
        <p:nvCxnSpPr>
          <p:cNvPr id="75" name="Straight Arrow Connector 74"/>
          <p:cNvCxnSpPr/>
          <p:nvPr/>
        </p:nvCxnSpPr>
        <p:spPr>
          <a:xfrm flipV="1">
            <a:off x="1874366" y="2807517"/>
            <a:ext cx="698075" cy="502882"/>
          </a:xfrm>
          <a:prstGeom prst="straightConnector1">
            <a:avLst/>
          </a:prstGeom>
          <a:ln w="76200">
            <a:solidFill>
              <a:srgbClr val="0085B2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 flipH="1">
            <a:off x="2562476" y="4476333"/>
            <a:ext cx="156952" cy="13374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Arc 77"/>
          <p:cNvSpPr/>
          <p:nvPr/>
        </p:nvSpPr>
        <p:spPr>
          <a:xfrm rot="11570572" flipH="1" flipV="1">
            <a:off x="7070166" y="253333"/>
            <a:ext cx="1464776" cy="2086067"/>
          </a:xfrm>
          <a:prstGeom prst="arc">
            <a:avLst>
              <a:gd name="adj1" fmla="val 19819911"/>
              <a:gd name="adj2" fmla="val 3383029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273538" y="3140968"/>
                <a:ext cx="10986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𝑞</m:t>
                      </m:r>
                      <m:r>
                        <a:rPr lang="nl-NL" sz="4800" b="0" i="1" smtClean="0">
                          <a:latin typeface="Cambria Math"/>
                        </a:rPr>
                        <m:t>(</m:t>
                      </m:r>
                      <m:r>
                        <a:rPr lang="nl-NL" sz="4800" b="0" i="1" smtClean="0">
                          <a:latin typeface="Cambria Math"/>
                        </a:rPr>
                        <m:t>𝑡</m:t>
                      </m:r>
                      <m:r>
                        <a:rPr lang="nl-NL" sz="4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538" y="3140968"/>
                <a:ext cx="1098662" cy="830997"/>
              </a:xfrm>
              <a:prstGeom prst="rect">
                <a:avLst/>
              </a:prstGeom>
              <a:blipFill rotWithShape="1">
                <a:blip r:embed="rId13"/>
                <a:stretch>
                  <a:fillRect r="-444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V="1">
            <a:off x="6802086" y="2539738"/>
            <a:ext cx="549450" cy="529222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7381656" y="1395416"/>
            <a:ext cx="303177" cy="1124538"/>
          </a:xfrm>
          <a:prstGeom prst="straightConnector1">
            <a:avLst/>
          </a:prstGeom>
          <a:ln w="82550">
            <a:solidFill>
              <a:srgbClr val="0085B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7293626" y="2420888"/>
            <a:ext cx="158694" cy="198132"/>
          </a:xfrm>
          <a:prstGeom prst="ellipse">
            <a:avLst/>
          </a:prstGeom>
          <a:solidFill>
            <a:srgbClr val="D43104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639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3923928" y="332657"/>
            <a:ext cx="5064100" cy="372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195134" y="859952"/>
                <a:ext cx="174777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134" y="859952"/>
                <a:ext cx="1747777" cy="83099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4956561" y="1639898"/>
            <a:ext cx="3230310" cy="275152"/>
          </a:xfrm>
          <a:custGeom>
            <a:avLst/>
            <a:gdLst>
              <a:gd name="connsiteX0" fmla="*/ 0 w 3230310"/>
              <a:gd name="connsiteY0" fmla="*/ 154719 h 275152"/>
              <a:gd name="connsiteX1" fmla="*/ 734938 w 3230310"/>
              <a:gd name="connsiteY1" fmla="*/ 86352 h 275152"/>
              <a:gd name="connsiteX2" fmla="*/ 1375873 w 3230310"/>
              <a:gd name="connsiteY2" fmla="*/ 274360 h 275152"/>
              <a:gd name="connsiteX3" fmla="*/ 2691925 w 3230310"/>
              <a:gd name="connsiteY3" fmla="*/ 895 h 275152"/>
              <a:gd name="connsiteX4" fmla="*/ 3230310 w 3230310"/>
              <a:gd name="connsiteY4" fmla="*/ 180356 h 27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0310" h="275152">
                <a:moveTo>
                  <a:pt x="0" y="154719"/>
                </a:moveTo>
                <a:cubicBezTo>
                  <a:pt x="252813" y="110565"/>
                  <a:pt x="505626" y="66412"/>
                  <a:pt x="734938" y="86352"/>
                </a:cubicBezTo>
                <a:cubicBezTo>
                  <a:pt x="964250" y="106292"/>
                  <a:pt x="1049708" y="288603"/>
                  <a:pt x="1375873" y="274360"/>
                </a:cubicBezTo>
                <a:cubicBezTo>
                  <a:pt x="1702038" y="260117"/>
                  <a:pt x="2382852" y="16562"/>
                  <a:pt x="2691925" y="895"/>
                </a:cubicBezTo>
                <a:cubicBezTo>
                  <a:pt x="3000998" y="-14772"/>
                  <a:pt x="3230310" y="180356"/>
                  <a:pt x="3230310" y="180356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2" name="Parallelogram 21"/>
          <p:cNvSpPr/>
          <p:nvPr/>
        </p:nvSpPr>
        <p:spPr>
          <a:xfrm rot="19765869">
            <a:off x="4129871" y="774205"/>
            <a:ext cx="1824150" cy="2008719"/>
          </a:xfrm>
          <a:prstGeom prst="parallelogram">
            <a:avLst>
              <a:gd name="adj" fmla="val 13605"/>
            </a:avLst>
          </a:prstGeom>
          <a:solidFill>
            <a:schemeClr val="accent6">
              <a:alpha val="25000"/>
            </a:schemeClr>
          </a:solidFill>
          <a:ln>
            <a:solidFill>
              <a:srgbClr val="0085B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956561" y="1557053"/>
            <a:ext cx="847510" cy="233223"/>
          </a:xfrm>
          <a:prstGeom prst="straightConnector1">
            <a:avLst/>
          </a:prstGeom>
          <a:ln w="82550">
            <a:solidFill>
              <a:srgbClr val="0085B2"/>
            </a:solidFill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4740000">
            <a:off x="4567851" y="1117325"/>
            <a:ext cx="820741" cy="134037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325" y="4149063"/>
            <a:ext cx="1315140" cy="738261"/>
          </a:xfrm>
          <a:prstGeom prst="rect">
            <a:avLst/>
          </a:prstGeom>
        </p:spPr>
      </p:pic>
      <p:sp>
        <p:nvSpPr>
          <p:cNvPr id="19" name="Arc 18"/>
          <p:cNvSpPr/>
          <p:nvPr/>
        </p:nvSpPr>
        <p:spPr>
          <a:xfrm rot="13264272" flipH="1">
            <a:off x="3384221" y="2463457"/>
            <a:ext cx="2047083" cy="2068237"/>
          </a:xfrm>
          <a:prstGeom prst="arc">
            <a:avLst>
              <a:gd name="adj1" fmla="val 21564625"/>
              <a:gd name="adj2" fmla="val 4696374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2" name="Picture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62" y="4257317"/>
            <a:ext cx="1463857" cy="64641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cxnSp>
        <p:nvCxnSpPr>
          <p:cNvPr id="25" name="Straight Arrow Connector 24"/>
          <p:cNvCxnSpPr/>
          <p:nvPr/>
        </p:nvCxnSpPr>
        <p:spPr>
          <a:xfrm rot="21420000">
            <a:off x="4625080" y="1003689"/>
            <a:ext cx="706283" cy="1557587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179374" y="1775423"/>
            <a:ext cx="158694" cy="198132"/>
          </a:xfrm>
          <a:prstGeom prst="ellipse">
            <a:avLst/>
          </a:prstGeom>
          <a:solidFill>
            <a:srgbClr val="D43104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275329" y="3085729"/>
            <a:ext cx="1952153" cy="0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193761" y="3096380"/>
            <a:ext cx="1060038" cy="1076387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244336" y="1292447"/>
            <a:ext cx="6180" cy="1854640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/>
          <p:cNvSpPr/>
          <p:nvPr/>
        </p:nvSpPr>
        <p:spPr>
          <a:xfrm rot="13655433" flipH="1">
            <a:off x="285951" y="3571435"/>
            <a:ext cx="589691" cy="283029"/>
          </a:xfrm>
          <a:prstGeom prst="arc">
            <a:avLst>
              <a:gd name="adj1" fmla="val 20318573"/>
              <a:gd name="adj2" fmla="val 10489511"/>
            </a:avLst>
          </a:prstGeom>
          <a:ln w="69850">
            <a:solidFill>
              <a:srgbClr val="D431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Arc 6"/>
          <p:cNvSpPr/>
          <p:nvPr/>
        </p:nvSpPr>
        <p:spPr>
          <a:xfrm rot="16200000" flipV="1">
            <a:off x="2498203" y="2963451"/>
            <a:ext cx="589691" cy="283029"/>
          </a:xfrm>
          <a:prstGeom prst="arc">
            <a:avLst>
              <a:gd name="adj1" fmla="val 20318573"/>
              <a:gd name="adj2" fmla="val 10489511"/>
            </a:avLst>
          </a:prstGeom>
          <a:ln w="69850">
            <a:solidFill>
              <a:srgbClr val="D431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Arc 7"/>
          <p:cNvSpPr/>
          <p:nvPr/>
        </p:nvSpPr>
        <p:spPr>
          <a:xfrm rot="10800000" flipV="1">
            <a:off x="1024636" y="1690949"/>
            <a:ext cx="589691" cy="283029"/>
          </a:xfrm>
          <a:prstGeom prst="arc">
            <a:avLst>
              <a:gd name="adj1" fmla="val 20318573"/>
              <a:gd name="adj2" fmla="val 10489511"/>
            </a:avLst>
          </a:prstGeom>
          <a:ln w="69850">
            <a:solidFill>
              <a:srgbClr val="D431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250623" y="1292447"/>
            <a:ext cx="1400911" cy="1793282"/>
          </a:xfrm>
          <a:prstGeom prst="straightConnector1">
            <a:avLst/>
          </a:prstGeom>
          <a:ln w="76200">
            <a:solidFill>
              <a:srgbClr val="0085B2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359856" y="933886"/>
                <a:ext cx="174777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856" y="933886"/>
                <a:ext cx="1747777" cy="83099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26" y="3504004"/>
            <a:ext cx="2552267" cy="645059"/>
          </a:xfrm>
          <a:prstGeom prst="rect">
            <a:avLst/>
          </a:prstGeom>
          <a:ln w="38100">
            <a:solidFill>
              <a:srgbClr val="D43104"/>
            </a:solidFill>
          </a:ln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80" y="171025"/>
            <a:ext cx="3126406" cy="820621"/>
          </a:xfrm>
          <a:prstGeom prst="rect">
            <a:avLst/>
          </a:prstGeom>
          <a:ln w="38100">
            <a:solidFill>
              <a:srgbClr val="0085B2"/>
            </a:solidFill>
          </a:ln>
        </p:spPr>
      </p:pic>
      <p:sp>
        <p:nvSpPr>
          <p:cNvPr id="28" name="Oval 27"/>
          <p:cNvSpPr/>
          <p:nvPr/>
        </p:nvSpPr>
        <p:spPr>
          <a:xfrm>
            <a:off x="4876618" y="1690949"/>
            <a:ext cx="158694" cy="1981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0" name="Straight Arrow Connector 29"/>
          <p:cNvCxnSpPr>
            <a:stCxn id="28" idx="6"/>
          </p:cNvCxnSpPr>
          <p:nvPr/>
        </p:nvCxnSpPr>
        <p:spPr>
          <a:xfrm flipH="1" flipV="1">
            <a:off x="4161425" y="1780170"/>
            <a:ext cx="873887" cy="9845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87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" name="Group 1043"/>
          <p:cNvGrpSpPr/>
          <p:nvPr/>
        </p:nvGrpSpPr>
        <p:grpSpPr>
          <a:xfrm>
            <a:off x="1691680" y="260648"/>
            <a:ext cx="5832648" cy="6395257"/>
            <a:chOff x="78185" y="116632"/>
            <a:chExt cx="3816424" cy="3864817"/>
          </a:xfrm>
        </p:grpSpPr>
        <p:pic>
          <p:nvPicPr>
            <p:cNvPr id="1026" name="Picture 2" descr="https://upload.wikimedia.org/wikipedia/commons/thumb/0/08/Sphere_wireframe.svg/220px-Sphere_wireframe.svg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68" r="768" b="-5710"/>
            <a:stretch/>
          </p:blipFill>
          <p:spPr bwMode="auto">
            <a:xfrm>
              <a:off x="78185" y="116632"/>
              <a:ext cx="3816424" cy="3864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rc 11"/>
            <p:cNvSpPr/>
            <p:nvPr/>
          </p:nvSpPr>
          <p:spPr>
            <a:xfrm rot="5400000">
              <a:off x="879377" y="53731"/>
              <a:ext cx="2232247" cy="3798209"/>
            </a:xfrm>
            <a:prstGeom prst="arc">
              <a:avLst>
                <a:gd name="adj1" fmla="val 16200000"/>
                <a:gd name="adj2" fmla="val 5305899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Isosceles Triangle 7"/>
            <p:cNvSpPr/>
            <p:nvPr/>
          </p:nvSpPr>
          <p:spPr>
            <a:xfrm rot="16200000">
              <a:off x="1835696" y="2852936"/>
              <a:ext cx="360040" cy="432048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Arc 12"/>
            <p:cNvSpPr/>
            <p:nvPr/>
          </p:nvSpPr>
          <p:spPr>
            <a:xfrm rot="1129333" flipH="1">
              <a:off x="987474" y="346928"/>
              <a:ext cx="2141111" cy="3563764"/>
            </a:xfrm>
            <a:prstGeom prst="arc">
              <a:avLst>
                <a:gd name="adj1" fmla="val 17357721"/>
                <a:gd name="adj2" fmla="val 4469008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Isosceles Triangle 14"/>
            <p:cNvSpPr/>
            <p:nvPr/>
          </p:nvSpPr>
          <p:spPr>
            <a:xfrm rot="11960801">
              <a:off x="879301" y="1574110"/>
              <a:ext cx="360040" cy="432048"/>
            </a:xfrm>
            <a:prstGeom prst="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1054" name="Picture 105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544" y="5145974"/>
            <a:ext cx="770243" cy="852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583" y="1134349"/>
            <a:ext cx="1462086" cy="127693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028" y="3889938"/>
            <a:ext cx="408989" cy="818679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4" name="Freeform 3"/>
          <p:cNvSpPr/>
          <p:nvPr/>
        </p:nvSpPr>
        <p:spPr>
          <a:xfrm flipV="1">
            <a:off x="4427985" y="1772816"/>
            <a:ext cx="1224136" cy="2952328"/>
          </a:xfrm>
          <a:custGeom>
            <a:avLst/>
            <a:gdLst>
              <a:gd name="connsiteX0" fmla="*/ 271534 w 2119795"/>
              <a:gd name="connsiteY0" fmla="*/ 3854824 h 3854824"/>
              <a:gd name="connsiteX1" fmla="*/ 2118263 w 2119795"/>
              <a:gd name="connsiteY1" fmla="*/ 2779059 h 3854824"/>
              <a:gd name="connsiteX2" fmla="*/ 2592 w 2119795"/>
              <a:gd name="connsiteY2" fmla="*/ 1524000 h 3854824"/>
              <a:gd name="connsiteX3" fmla="*/ 1687957 w 2119795"/>
              <a:gd name="connsiteY3" fmla="*/ 0 h 385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9795" h="3854824">
                <a:moveTo>
                  <a:pt x="271534" y="3854824"/>
                </a:moveTo>
                <a:cubicBezTo>
                  <a:pt x="1217310" y="3511177"/>
                  <a:pt x="2163087" y="3167530"/>
                  <a:pt x="2118263" y="2779059"/>
                </a:cubicBezTo>
                <a:cubicBezTo>
                  <a:pt x="2073439" y="2390588"/>
                  <a:pt x="74310" y="1987176"/>
                  <a:pt x="2592" y="1524000"/>
                </a:cubicBezTo>
                <a:cubicBezTo>
                  <a:pt x="-69126" y="1060824"/>
                  <a:pt x="1368216" y="194235"/>
                  <a:pt x="1687957" y="0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409094" y="4624281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08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660082" y="836712"/>
            <a:ext cx="7535209" cy="48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772816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Oval 9"/>
          <p:cNvSpPr/>
          <p:nvPr/>
        </p:nvSpPr>
        <p:spPr>
          <a:xfrm>
            <a:off x="7450231" y="3933056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80" y="5641315"/>
            <a:ext cx="2014033" cy="1008748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 rot="20632109">
            <a:off x="1486925" y="2025866"/>
            <a:ext cx="5784270" cy="2765187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744" y="2974177"/>
            <a:ext cx="710325" cy="90000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6827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0082" y="836712"/>
            <a:ext cx="8368031" cy="5813351"/>
            <a:chOff x="660082" y="836712"/>
            <a:chExt cx="8368031" cy="5813351"/>
          </a:xfrm>
        </p:grpSpPr>
        <p:pic>
          <p:nvPicPr>
            <p:cNvPr id="3" name="Picture 4" descr="Afbeeldingsresultaat voor curved grid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4" b="10203"/>
            <a:stretch/>
          </p:blipFill>
          <p:spPr bwMode="auto">
            <a:xfrm>
              <a:off x="660082" y="836712"/>
              <a:ext cx="7535209" cy="480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824" y="1644484"/>
              <a:ext cx="1744243" cy="1271806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</p:spPr>
        </p:pic>
        <p:sp>
          <p:nvSpPr>
            <p:cNvPr id="10" name="Oval 9"/>
            <p:cNvSpPr/>
            <p:nvPr/>
          </p:nvSpPr>
          <p:spPr>
            <a:xfrm>
              <a:off x="5715508" y="3730669"/>
              <a:ext cx="243027" cy="27072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Oval 10"/>
            <p:cNvSpPr/>
            <p:nvPr/>
          </p:nvSpPr>
          <p:spPr>
            <a:xfrm>
              <a:off x="1160621" y="2870243"/>
              <a:ext cx="243027" cy="27072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3" name="Picture 1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080" y="5641315"/>
              <a:ext cx="2014033" cy="1008748"/>
            </a:xfrm>
            <a:prstGeom prst="rect">
              <a:avLst/>
            </a:prstGeom>
          </p:spPr>
        </p:pic>
        <p:sp>
          <p:nvSpPr>
            <p:cNvPr id="14" name="Freeform 13"/>
            <p:cNvSpPr/>
            <p:nvPr/>
          </p:nvSpPr>
          <p:spPr>
            <a:xfrm rot="21111506">
              <a:off x="1357745" y="2244011"/>
              <a:ext cx="4366383" cy="1905069"/>
            </a:xfrm>
            <a:custGeom>
              <a:avLst/>
              <a:gdLst>
                <a:gd name="connsiteX0" fmla="*/ 0 w 5874328"/>
                <a:gd name="connsiteY0" fmla="*/ 665444 h 2618934"/>
                <a:gd name="connsiteX1" fmla="*/ 1468582 w 5874328"/>
                <a:gd name="connsiteY1" fmla="*/ 14280 h 2618934"/>
                <a:gd name="connsiteX2" fmla="*/ 1399310 w 5874328"/>
                <a:gd name="connsiteY2" fmla="*/ 1219625 h 2618934"/>
                <a:gd name="connsiteX3" fmla="*/ 3491346 w 5874328"/>
                <a:gd name="connsiteY3" fmla="*/ 1081080 h 2618934"/>
                <a:gd name="connsiteX4" fmla="*/ 4073237 w 5874328"/>
                <a:gd name="connsiteY4" fmla="*/ 1787662 h 2618934"/>
                <a:gd name="connsiteX5" fmla="*/ 5084619 w 5874328"/>
                <a:gd name="connsiteY5" fmla="*/ 2078607 h 2618934"/>
                <a:gd name="connsiteX6" fmla="*/ 5763491 w 5874328"/>
                <a:gd name="connsiteY6" fmla="*/ 2244862 h 2618934"/>
                <a:gd name="connsiteX7" fmla="*/ 5874328 w 5874328"/>
                <a:gd name="connsiteY7" fmla="*/ 2618934 h 261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4328" h="2618934">
                  <a:moveTo>
                    <a:pt x="0" y="665444"/>
                  </a:moveTo>
                  <a:cubicBezTo>
                    <a:pt x="617682" y="293680"/>
                    <a:pt x="1235364" y="-78084"/>
                    <a:pt x="1468582" y="14280"/>
                  </a:cubicBezTo>
                  <a:cubicBezTo>
                    <a:pt x="1701800" y="106644"/>
                    <a:pt x="1062183" y="1041825"/>
                    <a:pt x="1399310" y="1219625"/>
                  </a:cubicBezTo>
                  <a:cubicBezTo>
                    <a:pt x="1736437" y="1397425"/>
                    <a:pt x="3045692" y="986407"/>
                    <a:pt x="3491346" y="1081080"/>
                  </a:cubicBezTo>
                  <a:cubicBezTo>
                    <a:pt x="3937000" y="1175753"/>
                    <a:pt x="3807692" y="1621408"/>
                    <a:pt x="4073237" y="1787662"/>
                  </a:cubicBezTo>
                  <a:cubicBezTo>
                    <a:pt x="4338782" y="1953916"/>
                    <a:pt x="4802910" y="2002407"/>
                    <a:pt x="5084619" y="2078607"/>
                  </a:cubicBezTo>
                  <a:cubicBezTo>
                    <a:pt x="5366328" y="2154807"/>
                    <a:pt x="5631873" y="2154807"/>
                    <a:pt x="5763491" y="2244862"/>
                  </a:cubicBezTo>
                  <a:cubicBezTo>
                    <a:pt x="5895109" y="2334917"/>
                    <a:pt x="5832764" y="2605080"/>
                    <a:pt x="5874328" y="2618934"/>
                  </a:cubicBezTo>
                </a:path>
              </a:pathLst>
            </a:custGeom>
            <a:ln w="69850">
              <a:solidFill>
                <a:srgbClr val="00ADF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 rot="20002988">
              <a:off x="4994397" y="2804557"/>
              <a:ext cx="1558667" cy="1811429"/>
            </a:xfrm>
            <a:prstGeom prst="parallelogram">
              <a:avLst>
                <a:gd name="adj" fmla="val 11691"/>
              </a:avLst>
            </a:prstGeom>
            <a:solidFill>
              <a:schemeClr val="accent6">
                <a:lumMod val="60000"/>
                <a:lumOff val="40000"/>
                <a:alpha val="25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Arc 11"/>
            <p:cNvSpPr/>
            <p:nvPr/>
          </p:nvSpPr>
          <p:spPr>
            <a:xfrm rot="14258149" flipH="1">
              <a:off x="3151908" y="3259569"/>
              <a:ext cx="2001447" cy="3194648"/>
            </a:xfrm>
            <a:prstGeom prst="arc">
              <a:avLst>
                <a:gd name="adj1" fmla="val 19819911"/>
                <a:gd name="adj2" fmla="val 3383029"/>
              </a:avLst>
            </a:prstGeom>
            <a:ln w="47625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5" name="Picture 1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158" y="5682909"/>
              <a:ext cx="2581598" cy="876171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283348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660082" y="836712"/>
            <a:ext cx="7535209" cy="48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591139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Oval 9"/>
          <p:cNvSpPr/>
          <p:nvPr/>
        </p:nvSpPr>
        <p:spPr>
          <a:xfrm>
            <a:off x="6493713" y="2208328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80" y="5641315"/>
            <a:ext cx="2014033" cy="10087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260" y="798700"/>
            <a:ext cx="2196089" cy="127693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4" name="Freeform 13"/>
          <p:cNvSpPr/>
          <p:nvPr/>
        </p:nvSpPr>
        <p:spPr>
          <a:xfrm rot="20883633">
            <a:off x="1357745" y="1887145"/>
            <a:ext cx="4006343" cy="2618934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 rot="19903638">
            <a:off x="1218540" y="1034224"/>
            <a:ext cx="4999839" cy="2618934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70139" y="3956317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l 10"/>
          <p:cNvSpPr/>
          <p:nvPr/>
        </p:nvSpPr>
        <p:spPr>
          <a:xfrm>
            <a:off x="1088613" y="2870243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355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 1" descr="Afbeeldingsresultaat voor curved grid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660082" y="836712"/>
            <a:ext cx="7535209" cy="48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208" y="4968485"/>
            <a:ext cx="710325" cy="90000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Oval 9"/>
          <p:cNvSpPr/>
          <p:nvPr/>
        </p:nvSpPr>
        <p:spPr>
          <a:xfrm>
            <a:off x="6558902" y="2130479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80" y="5641315"/>
            <a:ext cx="2014033" cy="10087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45" y="1391189"/>
            <a:ext cx="1107919" cy="107355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2" name="Oval 11"/>
          <p:cNvSpPr/>
          <p:nvPr/>
        </p:nvSpPr>
        <p:spPr>
          <a:xfrm>
            <a:off x="3537385" y="4650093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19" y="3958628"/>
            <a:ext cx="2089219" cy="144000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6" name="Freeform 15"/>
          <p:cNvSpPr/>
          <p:nvPr/>
        </p:nvSpPr>
        <p:spPr>
          <a:xfrm rot="19205248">
            <a:off x="3600783" y="3502786"/>
            <a:ext cx="3691668" cy="780540"/>
          </a:xfrm>
          <a:custGeom>
            <a:avLst/>
            <a:gdLst>
              <a:gd name="connsiteX0" fmla="*/ 0 w 4152900"/>
              <a:gd name="connsiteY0" fmla="*/ 0 h 1092212"/>
              <a:gd name="connsiteX1" fmla="*/ 2273300 w 4152900"/>
              <a:gd name="connsiteY1" fmla="*/ 1092200 h 1092212"/>
              <a:gd name="connsiteX2" fmla="*/ 4152900 w 4152900"/>
              <a:gd name="connsiteY2" fmla="*/ 25400 h 109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2900" h="1092212">
                <a:moveTo>
                  <a:pt x="0" y="0"/>
                </a:moveTo>
                <a:cubicBezTo>
                  <a:pt x="790575" y="543983"/>
                  <a:pt x="1581150" y="1087967"/>
                  <a:pt x="2273300" y="1092200"/>
                </a:cubicBezTo>
                <a:cubicBezTo>
                  <a:pt x="2965450" y="1096433"/>
                  <a:pt x="4000500" y="63500"/>
                  <a:pt x="4152900" y="25400"/>
                </a:cubicBezTo>
              </a:path>
            </a:pathLst>
          </a:custGeom>
          <a:ln w="69850">
            <a:solidFill>
              <a:srgbClr val="0085B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132949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14255"/>
            <a:ext cx="2196089" cy="127693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9" name="Freeform 18"/>
          <p:cNvSpPr/>
          <p:nvPr/>
        </p:nvSpPr>
        <p:spPr>
          <a:xfrm rot="20883633">
            <a:off x="1302503" y="1036173"/>
            <a:ext cx="1952977" cy="3886510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 rot="19973883">
            <a:off x="1258684" y="187240"/>
            <a:ext cx="4894628" cy="3282810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39304" y="2074834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472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 1" descr="Afbeeldingsresultaat voor curved grid"/>
          <p:cNvPicPr>
            <a:picLocks noChangeAspect="1" noChangeArrowheads="1"/>
          </p:cNvPicPr>
          <p:nvPr/>
        </p:nvPicPr>
        <p:blipFill rotWithShape="1"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660082" y="836712"/>
            <a:ext cx="7535209" cy="48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364" y="1868190"/>
            <a:ext cx="1107919" cy="107355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02" y="2008050"/>
            <a:ext cx="2196089" cy="127693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20" name="Freeform 19"/>
          <p:cNvSpPr/>
          <p:nvPr/>
        </p:nvSpPr>
        <p:spPr>
          <a:xfrm rot="19973883">
            <a:off x="1342396" y="190857"/>
            <a:ext cx="6276395" cy="3910513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FF0000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pic>
        <p:nvPicPr>
          <p:cNvPr id="5" name="Picture 4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728" y="3196340"/>
            <a:ext cx="710325" cy="90000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Oval 9"/>
          <p:cNvSpPr/>
          <p:nvPr/>
        </p:nvSpPr>
        <p:spPr>
          <a:xfrm>
            <a:off x="5668072" y="2074834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80" y="5641315"/>
            <a:ext cx="2014033" cy="100874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171535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9" name="Freeform 18"/>
          <p:cNvSpPr/>
          <p:nvPr/>
        </p:nvSpPr>
        <p:spPr>
          <a:xfrm rot="20293109">
            <a:off x="1433845" y="2842900"/>
            <a:ext cx="4425628" cy="3482573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00ADF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27121" y="4043860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Arc 14"/>
          <p:cNvSpPr/>
          <p:nvPr/>
        </p:nvSpPr>
        <p:spPr>
          <a:xfrm rot="2828682">
            <a:off x="1502597" y="3987302"/>
            <a:ext cx="2851743" cy="2144449"/>
          </a:xfrm>
          <a:prstGeom prst="arc">
            <a:avLst>
              <a:gd name="adj1" fmla="val 19589768"/>
              <a:gd name="adj2" fmla="val 110909"/>
            </a:avLst>
          </a:prstGeom>
          <a:ln w="47625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773891"/>
            <a:ext cx="2581598" cy="87617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27" name="Parallelogram 26"/>
          <p:cNvSpPr/>
          <p:nvPr/>
        </p:nvSpPr>
        <p:spPr>
          <a:xfrm rot="20002988">
            <a:off x="3312131" y="3449514"/>
            <a:ext cx="1558667" cy="1811429"/>
          </a:xfrm>
          <a:prstGeom prst="parallelogram">
            <a:avLst>
              <a:gd name="adj" fmla="val 11691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960" y="266622"/>
            <a:ext cx="2862031" cy="890303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cxnSp>
        <p:nvCxnSpPr>
          <p:cNvPr id="6" name="Straight Arrow Connector 5"/>
          <p:cNvCxnSpPr/>
          <p:nvPr/>
        </p:nvCxnSpPr>
        <p:spPr>
          <a:xfrm>
            <a:off x="4086153" y="4165095"/>
            <a:ext cx="701871" cy="307039"/>
          </a:xfrm>
          <a:prstGeom prst="straightConnector1">
            <a:avLst/>
          </a:prstGeom>
          <a:ln w="698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/>
          <p:cNvSpPr/>
          <p:nvPr/>
        </p:nvSpPr>
        <p:spPr>
          <a:xfrm rot="20557147" flipH="1">
            <a:off x="5840587" y="516014"/>
            <a:ext cx="1207240" cy="1281823"/>
          </a:xfrm>
          <a:prstGeom prst="arc">
            <a:avLst>
              <a:gd name="adj1" fmla="val 16945032"/>
              <a:gd name="adj2" fmla="val 21598597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575" y="3545600"/>
            <a:ext cx="3079338" cy="103858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25" name="Arc 24"/>
          <p:cNvSpPr/>
          <p:nvPr/>
        </p:nvSpPr>
        <p:spPr>
          <a:xfrm rot="3523298">
            <a:off x="4701180" y="2299328"/>
            <a:ext cx="1144022" cy="2216874"/>
          </a:xfrm>
          <a:prstGeom prst="arc">
            <a:avLst>
              <a:gd name="adj1" fmla="val 16916912"/>
              <a:gd name="adj2" fmla="val 3930637"/>
            </a:avLst>
          </a:prstGeom>
          <a:ln w="139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Parallelogram 27"/>
          <p:cNvSpPr/>
          <p:nvPr/>
        </p:nvSpPr>
        <p:spPr>
          <a:xfrm rot="21180252" flipH="1">
            <a:off x="5015714" y="1393004"/>
            <a:ext cx="1547740" cy="1634383"/>
          </a:xfrm>
          <a:prstGeom prst="parallelogram">
            <a:avLst>
              <a:gd name="adj" fmla="val 20309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89584" y="2210195"/>
            <a:ext cx="654624" cy="570733"/>
          </a:xfrm>
          <a:prstGeom prst="straightConnector1">
            <a:avLst/>
          </a:prstGeom>
          <a:ln w="698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54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660081" y="837081"/>
            <a:ext cx="7535209" cy="48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591139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Oval 9"/>
          <p:cNvSpPr/>
          <p:nvPr/>
        </p:nvSpPr>
        <p:spPr>
          <a:xfrm>
            <a:off x="6493713" y="2208328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80" y="5641315"/>
            <a:ext cx="2014033" cy="10087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260" y="798700"/>
            <a:ext cx="2196089" cy="127693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4" name="Freeform 13"/>
          <p:cNvSpPr/>
          <p:nvPr/>
        </p:nvSpPr>
        <p:spPr>
          <a:xfrm rot="20883633">
            <a:off x="1357745" y="1887145"/>
            <a:ext cx="4006343" cy="2618934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 rot="19903638">
            <a:off x="1218540" y="1034224"/>
            <a:ext cx="4999839" cy="2618934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70139" y="3956317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l 10"/>
          <p:cNvSpPr/>
          <p:nvPr/>
        </p:nvSpPr>
        <p:spPr>
          <a:xfrm>
            <a:off x="1088613" y="2870243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arallelogram 14"/>
          <p:cNvSpPr/>
          <p:nvPr/>
        </p:nvSpPr>
        <p:spPr>
          <a:xfrm rot="20002988">
            <a:off x="4854885" y="3123416"/>
            <a:ext cx="1558667" cy="1811429"/>
          </a:xfrm>
          <a:prstGeom prst="parallelogram">
            <a:avLst>
              <a:gd name="adj" fmla="val 11691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arallelogram 15"/>
          <p:cNvSpPr/>
          <p:nvPr/>
        </p:nvSpPr>
        <p:spPr>
          <a:xfrm rot="20243583" flipH="1">
            <a:off x="5764251" y="1526499"/>
            <a:ext cx="1701950" cy="1634383"/>
          </a:xfrm>
          <a:prstGeom prst="parallelogram">
            <a:avLst>
              <a:gd name="adj" fmla="val 40507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Arc 16"/>
          <p:cNvSpPr/>
          <p:nvPr/>
        </p:nvSpPr>
        <p:spPr>
          <a:xfrm rot="14258149" flipH="1">
            <a:off x="3042208" y="3590694"/>
            <a:ext cx="2001447" cy="3194648"/>
          </a:xfrm>
          <a:prstGeom prst="arc">
            <a:avLst>
              <a:gd name="adj1" fmla="val 19819911"/>
              <a:gd name="adj2" fmla="val 3383029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333" y="5805935"/>
            <a:ext cx="2581598" cy="87617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365" y="116632"/>
            <a:ext cx="2862031" cy="890303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9" name="Arc 18"/>
          <p:cNvSpPr/>
          <p:nvPr/>
        </p:nvSpPr>
        <p:spPr>
          <a:xfrm rot="2799903">
            <a:off x="5939594" y="361198"/>
            <a:ext cx="2066782" cy="2259886"/>
          </a:xfrm>
          <a:prstGeom prst="arc">
            <a:avLst>
              <a:gd name="adj1" fmla="val 17013077"/>
              <a:gd name="adj2" fmla="val 840153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Arc 20"/>
          <p:cNvSpPr/>
          <p:nvPr/>
        </p:nvSpPr>
        <p:spPr>
          <a:xfrm rot="1280793" flipV="1">
            <a:off x="5133655" y="2517741"/>
            <a:ext cx="1803621" cy="1397371"/>
          </a:xfrm>
          <a:prstGeom prst="arc">
            <a:avLst>
              <a:gd name="adj1" fmla="val 17977357"/>
              <a:gd name="adj2" fmla="val 3930637"/>
            </a:avLst>
          </a:prstGeom>
          <a:ln w="139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642" y="4004553"/>
            <a:ext cx="3079338" cy="103858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1894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95735" y="271706"/>
            <a:ext cx="5184577" cy="5112569"/>
            <a:chOff x="1061162" y="1124744"/>
            <a:chExt cx="1534576" cy="2512626"/>
          </a:xfrm>
        </p:grpSpPr>
        <p:cxnSp>
          <p:nvCxnSpPr>
            <p:cNvPr id="3" name="Straight Arrow Connector 2"/>
            <p:cNvCxnSpPr/>
            <p:nvPr/>
          </p:nvCxnSpPr>
          <p:spPr>
            <a:xfrm flipH="1">
              <a:off x="1061162" y="2583042"/>
              <a:ext cx="403194" cy="105432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V="1">
              <a:off x="1472383" y="2583042"/>
              <a:ext cx="1123355" cy="829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 flipV="1">
              <a:off x="1464356" y="1124744"/>
              <a:ext cx="2187" cy="144461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981" y="4963285"/>
            <a:ext cx="832425" cy="841979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 rot="19679300">
            <a:off x="326179" y="523920"/>
            <a:ext cx="4958649" cy="3334183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 rot="2015949">
            <a:off x="5714528" y="2208325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 rot="2015949">
            <a:off x="5568792" y="2890305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3253364"/>
            <a:ext cx="2793946" cy="133078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3" y="75465"/>
            <a:ext cx="2150666" cy="1282083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Freeform 9"/>
          <p:cNvSpPr/>
          <p:nvPr/>
        </p:nvSpPr>
        <p:spPr>
          <a:xfrm rot="19557138">
            <a:off x="255062" y="1564394"/>
            <a:ext cx="4924764" cy="3063893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413" y="2958772"/>
            <a:ext cx="1704781" cy="936189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1" y="1749071"/>
            <a:ext cx="1037775" cy="75994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1698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999346" y="2909600"/>
            <a:ext cx="2418509" cy="300899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17855" y="1311073"/>
            <a:ext cx="4614093" cy="159852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80645" y="2920815"/>
            <a:ext cx="4898561" cy="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52088" y="5777546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l 15"/>
          <p:cNvSpPr/>
          <p:nvPr/>
        </p:nvSpPr>
        <p:spPr>
          <a:xfrm>
            <a:off x="3270597" y="2768554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Arc 31"/>
          <p:cNvSpPr/>
          <p:nvPr/>
        </p:nvSpPr>
        <p:spPr>
          <a:xfrm rot="1507686">
            <a:off x="1171756" y="5098809"/>
            <a:ext cx="981722" cy="987326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Arc 32"/>
          <p:cNvSpPr/>
          <p:nvPr/>
        </p:nvSpPr>
        <p:spPr>
          <a:xfrm rot="2070269">
            <a:off x="5278417" y="2036038"/>
            <a:ext cx="981722" cy="987326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7884689" y="1152749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08579" y="764704"/>
            <a:ext cx="0" cy="5153889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978424" y="5927839"/>
            <a:ext cx="7770040" cy="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68529" y="458112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529" y="4581128"/>
                <a:ext cx="1008112" cy="11079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444208" y="155633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556338"/>
                <a:ext cx="1008112" cy="11079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75150" y="321751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50" y="321751"/>
                <a:ext cx="1008112" cy="8309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32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 rot="16200000" flipV="1">
            <a:off x="2256073" y="-951816"/>
            <a:ext cx="4634103" cy="777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5416358"/>
            <a:ext cx="3752680" cy="109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8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0/08/Sphere_wireframe.svg/220px-Sphere_wireframe.sv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768" r="768" b="-5710"/>
          <a:stretch/>
        </p:blipFill>
        <p:spPr bwMode="auto">
          <a:xfrm flipV="1">
            <a:off x="1691680" y="260648"/>
            <a:ext cx="5832648" cy="639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105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544" y="5145974"/>
            <a:ext cx="770243" cy="852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282" y="3068960"/>
            <a:ext cx="1462086" cy="127693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2" name="Oval 1"/>
          <p:cNvSpPr/>
          <p:nvPr/>
        </p:nvSpPr>
        <p:spPr>
          <a:xfrm>
            <a:off x="3131840" y="4725143"/>
            <a:ext cx="3024336" cy="1930761"/>
          </a:xfrm>
          <a:prstGeom prst="ellipse">
            <a:avLst/>
          </a:prstGeom>
          <a:solidFill>
            <a:schemeClr val="accent2">
              <a:lumMod val="40000"/>
              <a:lumOff val="60000"/>
              <a:alpha val="59000"/>
            </a:schemeClr>
          </a:solidFill>
          <a:ln w="730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Freeform 2"/>
          <p:cNvSpPr/>
          <p:nvPr/>
        </p:nvSpPr>
        <p:spPr>
          <a:xfrm>
            <a:off x="3647166" y="4059382"/>
            <a:ext cx="2496336" cy="2498439"/>
          </a:xfrm>
          <a:custGeom>
            <a:avLst/>
            <a:gdLst>
              <a:gd name="connsiteX0" fmla="*/ 162834 w 2496336"/>
              <a:gd name="connsiteY0" fmla="*/ 0 h 2498439"/>
              <a:gd name="connsiteX1" fmla="*/ 2407270 w 2496336"/>
              <a:gd name="connsiteY1" fmla="*/ 1122218 h 2498439"/>
              <a:gd name="connsiteX2" fmla="*/ 1908507 w 2496336"/>
              <a:gd name="connsiteY2" fmla="*/ 2299854 h 2498439"/>
              <a:gd name="connsiteX3" fmla="*/ 606179 w 2496336"/>
              <a:gd name="connsiteY3" fmla="*/ 2466109 h 2498439"/>
              <a:gd name="connsiteX4" fmla="*/ 10434 w 2496336"/>
              <a:gd name="connsiteY4" fmla="*/ 1953491 h 2498439"/>
              <a:gd name="connsiteX5" fmla="*/ 1063379 w 2496336"/>
              <a:gd name="connsiteY5" fmla="*/ 1316182 h 2498439"/>
              <a:gd name="connsiteX6" fmla="*/ 1700689 w 2496336"/>
              <a:gd name="connsiteY6" fmla="*/ 1884218 h 2498439"/>
              <a:gd name="connsiteX7" fmla="*/ 980252 w 2496336"/>
              <a:gd name="connsiteY7" fmla="*/ 2230582 h 2498439"/>
              <a:gd name="connsiteX8" fmla="*/ 869416 w 2496336"/>
              <a:gd name="connsiteY8" fmla="*/ 1884218 h 2498439"/>
              <a:gd name="connsiteX9" fmla="*/ 1132652 w 2496336"/>
              <a:gd name="connsiteY9" fmla="*/ 1967345 h 249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6336" h="2498439">
                <a:moveTo>
                  <a:pt x="162834" y="0"/>
                </a:moveTo>
                <a:cubicBezTo>
                  <a:pt x="1139579" y="369454"/>
                  <a:pt x="2116325" y="738909"/>
                  <a:pt x="2407270" y="1122218"/>
                </a:cubicBezTo>
                <a:cubicBezTo>
                  <a:pt x="2698215" y="1505527"/>
                  <a:pt x="2208689" y="2075872"/>
                  <a:pt x="1908507" y="2299854"/>
                </a:cubicBezTo>
                <a:cubicBezTo>
                  <a:pt x="1608325" y="2523836"/>
                  <a:pt x="922525" y="2523836"/>
                  <a:pt x="606179" y="2466109"/>
                </a:cubicBezTo>
                <a:cubicBezTo>
                  <a:pt x="289833" y="2408382"/>
                  <a:pt x="-65766" y="2145145"/>
                  <a:pt x="10434" y="1953491"/>
                </a:cubicBezTo>
                <a:cubicBezTo>
                  <a:pt x="86634" y="1761837"/>
                  <a:pt x="781670" y="1327728"/>
                  <a:pt x="1063379" y="1316182"/>
                </a:cubicBezTo>
                <a:cubicBezTo>
                  <a:pt x="1345088" y="1304637"/>
                  <a:pt x="1714544" y="1731818"/>
                  <a:pt x="1700689" y="1884218"/>
                </a:cubicBezTo>
                <a:cubicBezTo>
                  <a:pt x="1686834" y="2036618"/>
                  <a:pt x="1118797" y="2230582"/>
                  <a:pt x="980252" y="2230582"/>
                </a:cubicBezTo>
                <a:cubicBezTo>
                  <a:pt x="841707" y="2230582"/>
                  <a:pt x="844016" y="1928091"/>
                  <a:pt x="869416" y="1884218"/>
                </a:cubicBezTo>
                <a:cubicBezTo>
                  <a:pt x="894816" y="1840345"/>
                  <a:pt x="1079543" y="1981200"/>
                  <a:pt x="1132652" y="1967345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647166" y="3924019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4522494" y="5863056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338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660082" y="836712"/>
            <a:ext cx="7535209" cy="48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4281055" y="2784764"/>
            <a:ext cx="3671454" cy="1911927"/>
          </a:xfrm>
          <a:custGeom>
            <a:avLst/>
            <a:gdLst>
              <a:gd name="connsiteX0" fmla="*/ 969818 w 3671454"/>
              <a:gd name="connsiteY0" fmla="*/ 290945 h 1911927"/>
              <a:gd name="connsiteX1" fmla="*/ 969818 w 3671454"/>
              <a:gd name="connsiteY1" fmla="*/ 290945 h 1911927"/>
              <a:gd name="connsiteX2" fmla="*/ 2687781 w 3671454"/>
              <a:gd name="connsiteY2" fmla="*/ 0 h 1911927"/>
              <a:gd name="connsiteX3" fmla="*/ 3449781 w 3671454"/>
              <a:gd name="connsiteY3" fmla="*/ 235527 h 1911927"/>
              <a:gd name="connsiteX4" fmla="*/ 3671454 w 3671454"/>
              <a:gd name="connsiteY4" fmla="*/ 983672 h 1911927"/>
              <a:gd name="connsiteX5" fmla="*/ 2895600 w 3671454"/>
              <a:gd name="connsiteY5" fmla="*/ 1579418 h 1911927"/>
              <a:gd name="connsiteX6" fmla="*/ 1288472 w 3671454"/>
              <a:gd name="connsiteY6" fmla="*/ 1911927 h 1911927"/>
              <a:gd name="connsiteX7" fmla="*/ 692727 w 3671454"/>
              <a:gd name="connsiteY7" fmla="*/ 1870363 h 1911927"/>
              <a:gd name="connsiteX8" fmla="*/ 581890 w 3671454"/>
              <a:gd name="connsiteY8" fmla="*/ 1191491 h 1911927"/>
              <a:gd name="connsiteX9" fmla="*/ 0 w 3671454"/>
              <a:gd name="connsiteY9" fmla="*/ 886691 h 1911927"/>
              <a:gd name="connsiteX10" fmla="*/ 277090 w 3671454"/>
              <a:gd name="connsiteY10" fmla="*/ 540327 h 1911927"/>
              <a:gd name="connsiteX11" fmla="*/ 1025236 w 3671454"/>
              <a:gd name="connsiteY11" fmla="*/ 263236 h 1911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71454" h="1911927">
                <a:moveTo>
                  <a:pt x="969818" y="290945"/>
                </a:moveTo>
                <a:lnTo>
                  <a:pt x="969818" y="290945"/>
                </a:lnTo>
                <a:lnTo>
                  <a:pt x="2687781" y="0"/>
                </a:lnTo>
                <a:lnTo>
                  <a:pt x="3449781" y="235527"/>
                </a:lnTo>
                <a:lnTo>
                  <a:pt x="3671454" y="983672"/>
                </a:lnTo>
                <a:lnTo>
                  <a:pt x="2895600" y="1579418"/>
                </a:lnTo>
                <a:lnTo>
                  <a:pt x="1288472" y="1911927"/>
                </a:lnTo>
                <a:lnTo>
                  <a:pt x="692727" y="1870363"/>
                </a:lnTo>
                <a:lnTo>
                  <a:pt x="581890" y="1191491"/>
                </a:lnTo>
                <a:lnTo>
                  <a:pt x="0" y="886691"/>
                </a:lnTo>
                <a:lnTo>
                  <a:pt x="277090" y="540327"/>
                </a:lnTo>
                <a:lnTo>
                  <a:pt x="1025236" y="263236"/>
                </a:lnTo>
              </a:path>
            </a:pathLst>
          </a:custGeom>
          <a:solidFill>
            <a:schemeClr val="accent2">
              <a:lumMod val="40000"/>
              <a:lumOff val="60000"/>
              <a:alpha val="59000"/>
            </a:schemeClr>
          </a:solidFill>
          <a:ln w="730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16" y="1700808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Oval 9"/>
          <p:cNvSpPr/>
          <p:nvPr/>
        </p:nvSpPr>
        <p:spPr>
          <a:xfrm>
            <a:off x="6116782" y="3470002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80" y="5641315"/>
            <a:ext cx="2014033" cy="1008748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 rot="20840200">
            <a:off x="3558886" y="1619822"/>
            <a:ext cx="2459092" cy="2282852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02859" y="2420888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980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uble Wave 2"/>
          <p:cNvSpPr/>
          <p:nvPr/>
        </p:nvSpPr>
        <p:spPr>
          <a:xfrm>
            <a:off x="395536" y="642325"/>
            <a:ext cx="8424936" cy="5594986"/>
          </a:xfrm>
          <a:prstGeom prst="doubleWave">
            <a:avLst/>
          </a:prstGeom>
          <a:gradFill flip="none" rotWithShape="1">
            <a:gsLst>
              <a:gs pos="0">
                <a:srgbClr val="0047FF"/>
              </a:gs>
              <a:gs pos="14000">
                <a:srgbClr val="000082"/>
              </a:gs>
              <a:gs pos="40000">
                <a:srgbClr val="0047FF"/>
              </a:gs>
              <a:gs pos="62000">
                <a:srgbClr val="000082"/>
              </a:gs>
              <a:gs pos="100000">
                <a:srgbClr val="0047FF"/>
              </a:gs>
            </a:gsLst>
            <a:lin ang="10800000" scaled="0"/>
            <a:tileRect/>
          </a:gradFill>
          <a:scene3d>
            <a:camera prst="isometricOffAxis2Top">
              <a:rot lat="19800000" lon="3207254" rev="1814144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193" y="5085184"/>
            <a:ext cx="2014033" cy="10087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022632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6" name="Freeform 5"/>
          <p:cNvSpPr/>
          <p:nvPr/>
        </p:nvSpPr>
        <p:spPr>
          <a:xfrm rot="721945">
            <a:off x="2446432" y="2397963"/>
            <a:ext cx="4796193" cy="1192287"/>
          </a:xfrm>
          <a:custGeom>
            <a:avLst/>
            <a:gdLst>
              <a:gd name="connsiteX0" fmla="*/ 0 w 3067050"/>
              <a:gd name="connsiteY0" fmla="*/ 54992 h 826517"/>
              <a:gd name="connsiteX1" fmla="*/ 1733550 w 3067050"/>
              <a:gd name="connsiteY1" fmla="*/ 54992 h 826517"/>
              <a:gd name="connsiteX2" fmla="*/ 1819275 w 3067050"/>
              <a:gd name="connsiteY2" fmla="*/ 626492 h 826517"/>
              <a:gd name="connsiteX3" fmla="*/ 2762250 w 3067050"/>
              <a:gd name="connsiteY3" fmla="*/ 750317 h 826517"/>
              <a:gd name="connsiteX4" fmla="*/ 3067050 w 3067050"/>
              <a:gd name="connsiteY4" fmla="*/ 826517 h 82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7050" h="826517">
                <a:moveTo>
                  <a:pt x="0" y="54992"/>
                </a:moveTo>
                <a:cubicBezTo>
                  <a:pt x="715169" y="7367"/>
                  <a:pt x="1430338" y="-40258"/>
                  <a:pt x="1733550" y="54992"/>
                </a:cubicBezTo>
                <a:cubicBezTo>
                  <a:pt x="2036762" y="150242"/>
                  <a:pt x="1647825" y="510605"/>
                  <a:pt x="1819275" y="626492"/>
                </a:cubicBezTo>
                <a:cubicBezTo>
                  <a:pt x="1990725" y="742379"/>
                  <a:pt x="2554288" y="716980"/>
                  <a:pt x="2762250" y="750317"/>
                </a:cubicBezTo>
                <a:cubicBezTo>
                  <a:pt x="2970212" y="783654"/>
                  <a:pt x="3005138" y="736030"/>
                  <a:pt x="3067050" y="826517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/>
          <p:cNvSpPr/>
          <p:nvPr/>
        </p:nvSpPr>
        <p:spPr>
          <a:xfrm>
            <a:off x="6914809" y="3804683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2500668" y="1859661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13" y="2159945"/>
            <a:ext cx="461189" cy="858086"/>
          </a:xfrm>
          <a:prstGeom prst="rect">
            <a:avLst/>
          </a:prstGeom>
        </p:spPr>
      </p:pic>
      <p:sp>
        <p:nvSpPr>
          <p:cNvPr id="4" name="Arc 3"/>
          <p:cNvSpPr/>
          <p:nvPr/>
        </p:nvSpPr>
        <p:spPr>
          <a:xfrm rot="17717532">
            <a:off x="683016" y="1798801"/>
            <a:ext cx="2486083" cy="2607487"/>
          </a:xfrm>
          <a:prstGeom prst="arc">
            <a:avLst/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Arc 19"/>
          <p:cNvSpPr/>
          <p:nvPr/>
        </p:nvSpPr>
        <p:spPr>
          <a:xfrm rot="1088210" flipH="1">
            <a:off x="5304228" y="1639171"/>
            <a:ext cx="2295777" cy="2757717"/>
          </a:xfrm>
          <a:prstGeom prst="arc">
            <a:avLst/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785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uble Wave 2"/>
          <p:cNvSpPr/>
          <p:nvPr/>
        </p:nvSpPr>
        <p:spPr>
          <a:xfrm>
            <a:off x="395536" y="642325"/>
            <a:ext cx="8424936" cy="5594986"/>
          </a:xfrm>
          <a:prstGeom prst="doubleWave">
            <a:avLst/>
          </a:prstGeom>
          <a:gradFill>
            <a:gsLst>
              <a:gs pos="0">
                <a:srgbClr val="0047FF">
                  <a:lumMod val="82000"/>
                </a:srgbClr>
              </a:gs>
              <a:gs pos="14000">
                <a:srgbClr val="000082"/>
              </a:gs>
              <a:gs pos="40000">
                <a:srgbClr val="0047FF"/>
              </a:gs>
              <a:gs pos="62000">
                <a:srgbClr val="000082"/>
              </a:gs>
              <a:gs pos="100000">
                <a:srgbClr val="0047FF"/>
              </a:gs>
            </a:gsLst>
            <a:lin ang="10800000" scaled="0"/>
          </a:gradFill>
          <a:scene3d>
            <a:camera prst="isometricOffAxis2Top">
              <a:rot lat="19800000" lon="3207254" rev="1814144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13" y="5220251"/>
            <a:ext cx="3563888" cy="100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 1" descr="Afbeeldingsresultaat voor curved grid"/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 rot="16200000" flipV="1">
            <a:off x="2256073" y="-951816"/>
            <a:ext cx="4634103" cy="777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086" y="5254791"/>
            <a:ext cx="2014033" cy="10087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134" y="1494483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48" y="2900725"/>
            <a:ext cx="461189" cy="85808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rot="19627670">
            <a:off x="2222972" y="1006675"/>
            <a:ext cx="794569" cy="1951996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2100000">
            <a:off x="2109111" y="1234178"/>
            <a:ext cx="1028567" cy="1507917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/>
          <p:cNvSpPr/>
          <p:nvPr/>
        </p:nvSpPr>
        <p:spPr>
          <a:xfrm rot="19631395" flipH="1">
            <a:off x="851125" y="758311"/>
            <a:ext cx="3467919" cy="2517363"/>
          </a:xfrm>
          <a:prstGeom prst="parallelogram">
            <a:avLst>
              <a:gd name="adj" fmla="val 52662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Straight Arrow Connector 15"/>
          <p:cNvCxnSpPr/>
          <p:nvPr/>
        </p:nvCxnSpPr>
        <p:spPr>
          <a:xfrm rot="5527670">
            <a:off x="2099354" y="1239783"/>
            <a:ext cx="1028567" cy="1507917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2623559" y="1982624"/>
            <a:ext cx="4460905" cy="1905712"/>
          </a:xfrm>
          <a:custGeom>
            <a:avLst/>
            <a:gdLst>
              <a:gd name="connsiteX0" fmla="*/ 0 w 4460905"/>
              <a:gd name="connsiteY0" fmla="*/ 0 h 1905712"/>
              <a:gd name="connsiteX1" fmla="*/ 170916 w 4460905"/>
              <a:gd name="connsiteY1" fmla="*/ 546931 h 1905712"/>
              <a:gd name="connsiteX2" fmla="*/ 606751 w 4460905"/>
              <a:gd name="connsiteY2" fmla="*/ 726393 h 1905712"/>
              <a:gd name="connsiteX3" fmla="*/ 974220 w 4460905"/>
              <a:gd name="connsiteY3" fmla="*/ 1042587 h 1905712"/>
              <a:gd name="connsiteX4" fmla="*/ 888762 w 4460905"/>
              <a:gd name="connsiteY4" fmla="*/ 1504060 h 1905712"/>
              <a:gd name="connsiteX5" fmla="*/ 794759 w 4460905"/>
              <a:gd name="connsiteY5" fmla="*/ 1888621 h 1905712"/>
              <a:gd name="connsiteX6" fmla="*/ 3597779 w 4460905"/>
              <a:gd name="connsiteY6" fmla="*/ 1333144 h 1905712"/>
              <a:gd name="connsiteX7" fmla="*/ 4460905 w 4460905"/>
              <a:gd name="connsiteY7" fmla="*/ 1905712 h 190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60905" h="1905712">
                <a:moveTo>
                  <a:pt x="0" y="0"/>
                </a:moveTo>
                <a:cubicBezTo>
                  <a:pt x="34895" y="212933"/>
                  <a:pt x="69791" y="425866"/>
                  <a:pt x="170916" y="546931"/>
                </a:cubicBezTo>
                <a:cubicBezTo>
                  <a:pt x="272041" y="667997"/>
                  <a:pt x="472867" y="643784"/>
                  <a:pt x="606751" y="726393"/>
                </a:cubicBezTo>
                <a:cubicBezTo>
                  <a:pt x="740635" y="809002"/>
                  <a:pt x="927218" y="912976"/>
                  <a:pt x="974220" y="1042587"/>
                </a:cubicBezTo>
                <a:cubicBezTo>
                  <a:pt x="1021222" y="1172198"/>
                  <a:pt x="918672" y="1363054"/>
                  <a:pt x="888762" y="1504060"/>
                </a:cubicBezTo>
                <a:cubicBezTo>
                  <a:pt x="858852" y="1645066"/>
                  <a:pt x="343256" y="1917107"/>
                  <a:pt x="794759" y="1888621"/>
                </a:cubicBezTo>
                <a:cubicBezTo>
                  <a:pt x="1246262" y="1860135"/>
                  <a:pt x="2986755" y="1330295"/>
                  <a:pt x="3597779" y="1333144"/>
                </a:cubicBezTo>
                <a:cubicBezTo>
                  <a:pt x="4208803" y="1335993"/>
                  <a:pt x="4334854" y="1620852"/>
                  <a:pt x="4460905" y="1905712"/>
                </a:cubicBezTo>
              </a:path>
            </a:pathLst>
          </a:custGeom>
          <a:noFill/>
          <a:ln w="76200">
            <a:solidFill>
              <a:srgbClr val="00B0F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4" name="Picture 3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256" y="49462"/>
            <a:ext cx="2567292" cy="1013786"/>
          </a:xfrm>
          <a:prstGeom prst="rect">
            <a:avLst/>
          </a:prstGeom>
        </p:spPr>
      </p:pic>
      <p:sp>
        <p:nvSpPr>
          <p:cNvPr id="4" name="Arc 3"/>
          <p:cNvSpPr/>
          <p:nvPr/>
        </p:nvSpPr>
        <p:spPr>
          <a:xfrm rot="17101847">
            <a:off x="883453" y="1883897"/>
            <a:ext cx="2486083" cy="2607487"/>
          </a:xfrm>
          <a:prstGeom prst="arc">
            <a:avLst/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623451" y="1982673"/>
            <a:ext cx="356628" cy="1204967"/>
          </a:xfrm>
          <a:prstGeom prst="straightConnector1">
            <a:avLst/>
          </a:prstGeom>
          <a:ln w="76200">
            <a:solidFill>
              <a:srgbClr val="0085B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 rot="21161167" flipH="1">
            <a:off x="5058331" y="1950909"/>
            <a:ext cx="2295777" cy="2757717"/>
          </a:xfrm>
          <a:prstGeom prst="arc">
            <a:avLst/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2500668" y="1859661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227" y="3564431"/>
            <a:ext cx="710325" cy="90000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8" name="Oval 7"/>
          <p:cNvSpPr/>
          <p:nvPr/>
        </p:nvSpPr>
        <p:spPr>
          <a:xfrm>
            <a:off x="6962950" y="3879072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458" y="4014434"/>
            <a:ext cx="3070666" cy="1185898"/>
          </a:xfrm>
          <a:prstGeom prst="rect">
            <a:avLst/>
          </a:prstGeom>
        </p:spPr>
      </p:pic>
      <p:sp>
        <p:nvSpPr>
          <p:cNvPr id="19" name="Arc 18"/>
          <p:cNvSpPr/>
          <p:nvPr/>
        </p:nvSpPr>
        <p:spPr>
          <a:xfrm rot="15714033">
            <a:off x="2017257" y="2711760"/>
            <a:ext cx="1487702" cy="2240483"/>
          </a:xfrm>
          <a:prstGeom prst="arc">
            <a:avLst>
              <a:gd name="adj1" fmla="val 16292505"/>
              <a:gd name="adj2" fmla="val 915042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800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 rot="16200000" flipV="1">
            <a:off x="2256073" y="-951816"/>
            <a:ext cx="4634103" cy="777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5416358"/>
            <a:ext cx="3752680" cy="109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1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85653"/>
            <a:ext cx="2021451" cy="101965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136" y="114935"/>
            <a:ext cx="1354484" cy="99693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3" name="Double Wave 2"/>
          <p:cNvSpPr/>
          <p:nvPr/>
        </p:nvSpPr>
        <p:spPr>
          <a:xfrm>
            <a:off x="395536" y="625798"/>
            <a:ext cx="7344816" cy="5108796"/>
          </a:xfrm>
          <a:prstGeom prst="doubleWave">
            <a:avLst/>
          </a:prstGeom>
          <a:gradFill flip="none" rotWithShape="1">
            <a:gsLst>
              <a:gs pos="0">
                <a:srgbClr val="0047FF"/>
              </a:gs>
              <a:gs pos="14000">
                <a:srgbClr val="000082"/>
              </a:gs>
              <a:gs pos="40000">
                <a:srgbClr val="0047FF"/>
              </a:gs>
              <a:gs pos="62000">
                <a:srgbClr val="000082"/>
              </a:gs>
              <a:gs pos="100000">
                <a:srgbClr val="0047FF"/>
              </a:gs>
            </a:gsLst>
            <a:lin ang="10800000" scaled="0"/>
            <a:tileRect/>
          </a:gradFill>
          <a:ln>
            <a:solidFill>
              <a:schemeClr val="accent1">
                <a:shade val="50000"/>
                <a:alpha val="66000"/>
              </a:schemeClr>
            </a:solidFill>
          </a:ln>
          <a:scene3d>
            <a:camera prst="isometricOffAxis2Top">
              <a:rot lat="19800000" lon="3207254" rev="1814144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Freeform 5"/>
          <p:cNvSpPr/>
          <p:nvPr/>
        </p:nvSpPr>
        <p:spPr>
          <a:xfrm rot="721945">
            <a:off x="2214598" y="2364352"/>
            <a:ext cx="5377513" cy="644123"/>
          </a:xfrm>
          <a:custGeom>
            <a:avLst/>
            <a:gdLst>
              <a:gd name="connsiteX0" fmla="*/ 0 w 3067050"/>
              <a:gd name="connsiteY0" fmla="*/ 54992 h 826517"/>
              <a:gd name="connsiteX1" fmla="*/ 1733550 w 3067050"/>
              <a:gd name="connsiteY1" fmla="*/ 54992 h 826517"/>
              <a:gd name="connsiteX2" fmla="*/ 1819275 w 3067050"/>
              <a:gd name="connsiteY2" fmla="*/ 626492 h 826517"/>
              <a:gd name="connsiteX3" fmla="*/ 2762250 w 3067050"/>
              <a:gd name="connsiteY3" fmla="*/ 750317 h 826517"/>
              <a:gd name="connsiteX4" fmla="*/ 3067050 w 3067050"/>
              <a:gd name="connsiteY4" fmla="*/ 826517 h 82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7050" h="826517">
                <a:moveTo>
                  <a:pt x="0" y="54992"/>
                </a:moveTo>
                <a:cubicBezTo>
                  <a:pt x="715169" y="7367"/>
                  <a:pt x="1430338" y="-40258"/>
                  <a:pt x="1733550" y="54992"/>
                </a:cubicBezTo>
                <a:cubicBezTo>
                  <a:pt x="2036762" y="150242"/>
                  <a:pt x="1647825" y="510605"/>
                  <a:pt x="1819275" y="626492"/>
                </a:cubicBezTo>
                <a:cubicBezTo>
                  <a:pt x="1990725" y="742379"/>
                  <a:pt x="2554288" y="716980"/>
                  <a:pt x="2762250" y="750317"/>
                </a:cubicBezTo>
                <a:cubicBezTo>
                  <a:pt x="2970212" y="783654"/>
                  <a:pt x="3005138" y="736030"/>
                  <a:pt x="3067050" y="826517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Freeform 21"/>
          <p:cNvSpPr/>
          <p:nvPr/>
        </p:nvSpPr>
        <p:spPr>
          <a:xfrm rot="1846037">
            <a:off x="1518012" y="3027706"/>
            <a:ext cx="4485461" cy="767789"/>
          </a:xfrm>
          <a:custGeom>
            <a:avLst/>
            <a:gdLst>
              <a:gd name="connsiteX0" fmla="*/ 0 w 3067050"/>
              <a:gd name="connsiteY0" fmla="*/ 54992 h 826517"/>
              <a:gd name="connsiteX1" fmla="*/ 1733550 w 3067050"/>
              <a:gd name="connsiteY1" fmla="*/ 54992 h 826517"/>
              <a:gd name="connsiteX2" fmla="*/ 1819275 w 3067050"/>
              <a:gd name="connsiteY2" fmla="*/ 626492 h 826517"/>
              <a:gd name="connsiteX3" fmla="*/ 2762250 w 3067050"/>
              <a:gd name="connsiteY3" fmla="*/ 750317 h 826517"/>
              <a:gd name="connsiteX4" fmla="*/ 3067050 w 3067050"/>
              <a:gd name="connsiteY4" fmla="*/ 826517 h 82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7050" h="826517">
                <a:moveTo>
                  <a:pt x="0" y="54992"/>
                </a:moveTo>
                <a:cubicBezTo>
                  <a:pt x="715169" y="7367"/>
                  <a:pt x="1430338" y="-40258"/>
                  <a:pt x="1733550" y="54992"/>
                </a:cubicBezTo>
                <a:cubicBezTo>
                  <a:pt x="2036762" y="150242"/>
                  <a:pt x="1647825" y="510605"/>
                  <a:pt x="1819275" y="626492"/>
                </a:cubicBezTo>
                <a:cubicBezTo>
                  <a:pt x="1990725" y="742379"/>
                  <a:pt x="2554288" y="716980"/>
                  <a:pt x="2762250" y="750317"/>
                </a:cubicBezTo>
                <a:cubicBezTo>
                  <a:pt x="2970212" y="783654"/>
                  <a:pt x="3005138" y="736030"/>
                  <a:pt x="3067050" y="826517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/>
          <p:cNvSpPr/>
          <p:nvPr/>
        </p:nvSpPr>
        <p:spPr>
          <a:xfrm>
            <a:off x="5569696" y="2963098"/>
            <a:ext cx="211870" cy="2472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Arc 19"/>
          <p:cNvSpPr/>
          <p:nvPr/>
        </p:nvSpPr>
        <p:spPr>
          <a:xfrm flipH="1">
            <a:off x="2760017" y="636117"/>
            <a:ext cx="3124178" cy="2518079"/>
          </a:xfrm>
          <a:prstGeom prst="arc">
            <a:avLst>
              <a:gd name="adj1" fmla="val 16252010"/>
              <a:gd name="adj2" fmla="val 0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Arc 20"/>
          <p:cNvSpPr/>
          <p:nvPr/>
        </p:nvSpPr>
        <p:spPr>
          <a:xfrm rot="19088436" flipH="1">
            <a:off x="1258177" y="990745"/>
            <a:ext cx="1286645" cy="1640337"/>
          </a:xfrm>
          <a:prstGeom prst="arc">
            <a:avLst>
              <a:gd name="adj1" fmla="val 17331107"/>
              <a:gd name="adj2" fmla="val 0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903355" y="4352737"/>
            <a:ext cx="211870" cy="2472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Arc 26"/>
          <p:cNvSpPr/>
          <p:nvPr/>
        </p:nvSpPr>
        <p:spPr>
          <a:xfrm rot="11907328" flipH="1">
            <a:off x="1167702" y="1748040"/>
            <a:ext cx="2001447" cy="2968120"/>
          </a:xfrm>
          <a:prstGeom prst="arc">
            <a:avLst>
              <a:gd name="adj1" fmla="val 16450268"/>
              <a:gd name="adj2" fmla="val 2741895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Parallelogram 27"/>
          <p:cNvSpPr/>
          <p:nvPr/>
        </p:nvSpPr>
        <p:spPr>
          <a:xfrm rot="19415299">
            <a:off x="4218045" y="3570622"/>
            <a:ext cx="1558667" cy="1811429"/>
          </a:xfrm>
          <a:prstGeom prst="parallelogram">
            <a:avLst>
              <a:gd name="adj" fmla="val 11691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Parallelogram 28"/>
          <p:cNvSpPr/>
          <p:nvPr/>
        </p:nvSpPr>
        <p:spPr>
          <a:xfrm rot="19631395" flipH="1">
            <a:off x="4824657" y="2280724"/>
            <a:ext cx="1701950" cy="1634383"/>
          </a:xfrm>
          <a:prstGeom prst="parallelogram">
            <a:avLst>
              <a:gd name="adj" fmla="val 40507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Arc 29"/>
          <p:cNvSpPr/>
          <p:nvPr/>
        </p:nvSpPr>
        <p:spPr>
          <a:xfrm rot="1280793" flipV="1">
            <a:off x="5052416" y="3469820"/>
            <a:ext cx="1803621" cy="1397371"/>
          </a:xfrm>
          <a:prstGeom prst="arc">
            <a:avLst>
              <a:gd name="adj1" fmla="val 17977357"/>
              <a:gd name="adj2" fmla="val 3930637"/>
            </a:avLst>
          </a:prstGeom>
          <a:ln w="139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0" name="Picture 5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403" y="4956632"/>
            <a:ext cx="3079338" cy="103858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33" name="Arc 32"/>
          <p:cNvSpPr/>
          <p:nvPr/>
        </p:nvSpPr>
        <p:spPr>
          <a:xfrm rot="14946654" flipH="1">
            <a:off x="2260784" y="3292450"/>
            <a:ext cx="2001447" cy="3194648"/>
          </a:xfrm>
          <a:prstGeom prst="arc">
            <a:avLst>
              <a:gd name="adj1" fmla="val 19819911"/>
              <a:gd name="adj2" fmla="val 3549589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4" name="Picture 5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203" y="1169142"/>
            <a:ext cx="2581598" cy="87617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44" name="Arc 43"/>
          <p:cNvSpPr/>
          <p:nvPr/>
        </p:nvSpPr>
        <p:spPr>
          <a:xfrm flipH="1">
            <a:off x="4563845" y="1412777"/>
            <a:ext cx="2066782" cy="2259886"/>
          </a:xfrm>
          <a:prstGeom prst="arc">
            <a:avLst>
              <a:gd name="adj1" fmla="val 17771241"/>
              <a:gd name="adj2" fmla="val 840153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7" name="Picture 5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" y="4146569"/>
            <a:ext cx="1705363" cy="100095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59" name="Picture 5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73" y="5346085"/>
            <a:ext cx="2862031" cy="890303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0149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447764" y="548680"/>
            <a:ext cx="4248472" cy="5760640"/>
            <a:chOff x="2267744" y="869811"/>
            <a:chExt cx="3546571" cy="5079469"/>
          </a:xfrm>
        </p:grpSpPr>
        <p:grpSp>
          <p:nvGrpSpPr>
            <p:cNvPr id="3" name="Group 2"/>
            <p:cNvGrpSpPr/>
            <p:nvPr/>
          </p:nvGrpSpPr>
          <p:grpSpPr>
            <a:xfrm>
              <a:off x="3009465" y="946930"/>
              <a:ext cx="2559847" cy="5002350"/>
              <a:chOff x="5535500" y="116632"/>
              <a:chExt cx="2348868" cy="3949946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>
                <a:off x="6443778" y="1521693"/>
                <a:ext cx="136815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/>
              <p:cNvCxnSpPr/>
              <p:nvPr/>
            </p:nvCxnSpPr>
            <p:spPr>
              <a:xfrm flipV="1">
                <a:off x="6408060" y="116632"/>
                <a:ext cx="0" cy="141102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H="1">
                <a:off x="5535500" y="1511769"/>
                <a:ext cx="896049" cy="87740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H="1">
                <a:off x="5605413" y="2857226"/>
                <a:ext cx="803499" cy="860244"/>
              </a:xfrm>
              <a:prstGeom prst="straightConnector1">
                <a:avLst/>
              </a:prstGeom>
              <a:ln>
                <a:prstDash val="sysDot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6408060" y="1527661"/>
                <a:ext cx="1386011" cy="186208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443778" y="2893230"/>
                <a:ext cx="1368152" cy="496511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Arc 9"/>
              <p:cNvSpPr/>
              <p:nvPr/>
            </p:nvSpPr>
            <p:spPr>
              <a:xfrm rot="7501393">
                <a:off x="5849391" y="2235229"/>
                <a:ext cx="1164316" cy="1163265"/>
              </a:xfrm>
              <a:prstGeom prst="arc">
                <a:avLst>
                  <a:gd name="adj1" fmla="val 15850953"/>
                  <a:gd name="adj2" fmla="val 0"/>
                </a:avLst>
              </a:prstGeom>
              <a:ln w="53975" cmpd="sng">
                <a:headEnd type="triangle" w="lg" len="lg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6408912" y="1527661"/>
                <a:ext cx="0" cy="1365568"/>
              </a:xfrm>
              <a:prstGeom prst="straightConnector1">
                <a:avLst/>
              </a:prstGeom>
              <a:ln>
                <a:prstDash val="sysDot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5682544" y="3191684"/>
                    <a:ext cx="1008112" cy="874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l-NL" sz="6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nl-NL" sz="6600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nl-NL" sz="6600" b="0" i="1" smtClean="0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nl-NL" sz="48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2544" y="3191684"/>
                    <a:ext cx="1008112" cy="87489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Arc 12"/>
              <p:cNvSpPr/>
              <p:nvPr/>
            </p:nvSpPr>
            <p:spPr>
              <a:xfrm rot="8285068">
                <a:off x="6198097" y="1663812"/>
                <a:ext cx="1022856" cy="882620"/>
              </a:xfrm>
              <a:prstGeom prst="arc">
                <a:avLst>
                  <a:gd name="adj1" fmla="val 15979129"/>
                  <a:gd name="adj2" fmla="val 20549597"/>
                </a:avLst>
              </a:prstGeom>
              <a:ln w="53975" cmpd="sng">
                <a:headEnd type="triangle" w="lg" len="lg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6876256" y="1628800"/>
                    <a:ext cx="1008112" cy="874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l-NL" sz="6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nl-NL" sz="66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nl-NL" sz="6600" b="0" i="1" smtClean="0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nl-NL" sz="6600" b="0" dirty="0" smtClean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6256" y="1628800"/>
                    <a:ext cx="1008112" cy="874894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Oval 14"/>
              <p:cNvSpPr/>
              <p:nvPr/>
            </p:nvSpPr>
            <p:spPr>
              <a:xfrm flipH="1">
                <a:off x="6336052" y="1458963"/>
                <a:ext cx="144016" cy="105611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17" name="Oval 16"/>
            <p:cNvSpPr/>
            <p:nvPr/>
          </p:nvSpPr>
          <p:spPr>
            <a:xfrm flipH="1">
              <a:off x="5284408" y="4895938"/>
              <a:ext cx="411921" cy="392342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267744" y="2780928"/>
                  <a:ext cx="109866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4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48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nl-NL" sz="4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744" y="2780928"/>
                  <a:ext cx="1098662" cy="8309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715653" y="1852830"/>
                  <a:ext cx="109866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4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48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nl-NL" sz="4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5653" y="1852830"/>
                  <a:ext cx="1098662" cy="83099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779912" y="869811"/>
                  <a:ext cx="109866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4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48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nl-NL" sz="4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912" y="869811"/>
                  <a:ext cx="1098662" cy="83099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9877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47430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QR-Load </a:t>
            </a:r>
          </a:p>
          <a:p>
            <a:r>
              <a:rPr lang="nl-NL" sz="2400" b="1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34040" y="4005063"/>
            <a:ext cx="142523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 attitude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6733" y="4005063"/>
            <a:ext cx="147635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Controller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4005063"/>
            <a:ext cx="151216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/>
              <a:t>C</a:t>
            </a:r>
            <a:endParaRPr lang="nl-NL" sz="2400" b="1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6259274" y="4293096"/>
            <a:ext cx="412846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endCxn id="5" idx="1"/>
          </p:cNvCxnSpPr>
          <p:nvPr/>
        </p:nvCxnSpPr>
        <p:spPr>
          <a:xfrm flipV="1">
            <a:off x="395536" y="4235896"/>
            <a:ext cx="648072" cy="3693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" idx="3"/>
          </p:cNvCxnSpPr>
          <p:nvPr/>
        </p:nvCxnSpPr>
        <p:spPr>
          <a:xfrm>
            <a:off x="8134536" y="4420562"/>
            <a:ext cx="90196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78552" y="4437112"/>
            <a:ext cx="3722" cy="1224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441500" y="4437112"/>
            <a:ext cx="0" cy="1440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04448" y="4437112"/>
            <a:ext cx="0" cy="165618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94908" y="5877272"/>
            <a:ext cx="4746592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799692" y="6093297"/>
            <a:ext cx="6804756" cy="11718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46657" y="5661272"/>
            <a:ext cx="2735617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5" idx="2"/>
          </p:cNvCxnSpPr>
          <p:nvPr/>
        </p:nvCxnSpPr>
        <p:spPr>
          <a:xfrm flipH="1" flipV="1">
            <a:off x="1799692" y="4466728"/>
            <a:ext cx="5684" cy="1626568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" idx="2"/>
          </p:cNvCxnSpPr>
          <p:nvPr/>
        </p:nvCxnSpPr>
        <p:spPr>
          <a:xfrm flipV="1">
            <a:off x="3694908" y="4466728"/>
            <a:ext cx="0" cy="1410544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" idx="2"/>
          </p:cNvCxnSpPr>
          <p:nvPr/>
        </p:nvCxnSpPr>
        <p:spPr>
          <a:xfrm flipV="1">
            <a:off x="5546657" y="5205392"/>
            <a:ext cx="0" cy="4439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339752" y="6105015"/>
                <a:ext cx="4464496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0" dirty="0" smtClean="0"/>
                  <a:t>Feedback: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𝑞</m:t>
                    </m:r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𝑅</m:t>
                    </m:r>
                  </m:oMath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6105015"/>
                <a:ext cx="4464496" cy="553613"/>
              </a:xfrm>
              <a:prstGeom prst="rect">
                <a:avLst/>
              </a:prstGeom>
              <a:blipFill rotWithShape="1">
                <a:blip r:embed="rId4"/>
                <a:stretch>
                  <a:fillRect l="-2869" t="-9890" b="-2527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5" idx="3"/>
            <a:endCxn id="4" idx="1"/>
          </p:cNvCxnSpPr>
          <p:nvPr/>
        </p:nvCxnSpPr>
        <p:spPr>
          <a:xfrm>
            <a:off x="2555776" y="4235896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3"/>
            <a:endCxn id="3" idx="1"/>
          </p:cNvCxnSpPr>
          <p:nvPr/>
        </p:nvCxnSpPr>
        <p:spPr>
          <a:xfrm>
            <a:off x="4433083" y="4235896"/>
            <a:ext cx="400957" cy="3693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39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 flipV="1">
            <a:off x="1008000" y="4797152"/>
            <a:ext cx="3737592" cy="112144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716016" y="1292922"/>
            <a:ext cx="3315932" cy="350423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524155" y="4656105"/>
            <a:ext cx="294517" cy="28209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999346" y="2909600"/>
            <a:ext cx="2418509" cy="300899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17855" y="1311073"/>
            <a:ext cx="4614093" cy="159852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52088" y="5777546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l 15"/>
          <p:cNvSpPr/>
          <p:nvPr/>
        </p:nvSpPr>
        <p:spPr>
          <a:xfrm>
            <a:off x="3270597" y="2768554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028384" y="566124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66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5661248"/>
                <a:ext cx="1008112" cy="11079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8468" y="989605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8" y="989605"/>
                <a:ext cx="1008112" cy="830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7884689" y="1152749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08579" y="764704"/>
            <a:ext cx="0" cy="51538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978424" y="5927839"/>
            <a:ext cx="777004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403648" y="3582901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582901"/>
                <a:ext cx="1008112" cy="8309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220845" y="1019343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845" y="1019343"/>
                <a:ext cx="1008112" cy="830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>
            <a:off x="3417855" y="2909600"/>
            <a:ext cx="4761351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 rot="1507686">
            <a:off x="1171756" y="5098809"/>
            <a:ext cx="981722" cy="987326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Arc 26"/>
          <p:cNvSpPr/>
          <p:nvPr/>
        </p:nvSpPr>
        <p:spPr>
          <a:xfrm rot="2372402">
            <a:off x="5404546" y="2026119"/>
            <a:ext cx="981722" cy="987326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268529" y="458112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529" y="4581128"/>
                <a:ext cx="1008112" cy="110799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588224" y="170080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1700808"/>
                <a:ext cx="1008112" cy="110799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675150" y="321751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50" y="321751"/>
                <a:ext cx="1008112" cy="83099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67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47430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QR-Load </a:t>
            </a:r>
          </a:p>
          <a:p>
            <a:r>
              <a:rPr lang="nl-NL" sz="2400" b="1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34040" y="4005063"/>
            <a:ext cx="142523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 attitude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6733" y="4005063"/>
            <a:ext cx="147635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Load attitude controller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4005063"/>
            <a:ext cx="151216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Load position controller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259274" y="4293096"/>
            <a:ext cx="412846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endCxn id="5" idx="1"/>
          </p:cNvCxnSpPr>
          <p:nvPr/>
        </p:nvCxnSpPr>
        <p:spPr>
          <a:xfrm>
            <a:off x="395536" y="4605228"/>
            <a:ext cx="64807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79734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34" y="3429000"/>
                <a:ext cx="100211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" idx="3"/>
          </p:cNvCxnSpPr>
          <p:nvPr/>
        </p:nvCxnSpPr>
        <p:spPr>
          <a:xfrm>
            <a:off x="8134536" y="4420562"/>
            <a:ext cx="90196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78552" y="4437112"/>
            <a:ext cx="3722" cy="1224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441500" y="4437112"/>
            <a:ext cx="0" cy="1440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04448" y="4437112"/>
            <a:ext cx="0" cy="165618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94908" y="5877272"/>
            <a:ext cx="4746592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799692" y="6093297"/>
            <a:ext cx="6804756" cy="11718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46657" y="5661272"/>
            <a:ext cx="2735617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5" idx="2"/>
          </p:cNvCxnSpPr>
          <p:nvPr/>
        </p:nvCxnSpPr>
        <p:spPr>
          <a:xfrm flipH="1" flipV="1">
            <a:off x="1799692" y="5205392"/>
            <a:ext cx="5684" cy="8879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" idx="2"/>
          </p:cNvCxnSpPr>
          <p:nvPr/>
        </p:nvCxnSpPr>
        <p:spPr>
          <a:xfrm flipV="1">
            <a:off x="3694908" y="5205392"/>
            <a:ext cx="0" cy="67188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" idx="2"/>
          </p:cNvCxnSpPr>
          <p:nvPr/>
        </p:nvCxnSpPr>
        <p:spPr>
          <a:xfrm flipV="1">
            <a:off x="5546657" y="5205392"/>
            <a:ext cx="0" cy="4439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339752" y="6105015"/>
                <a:ext cx="4464496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0" dirty="0" smtClean="0"/>
                  <a:t>Feedback: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𝑞</m:t>
                    </m:r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𝑅</m:t>
                    </m:r>
                  </m:oMath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6105015"/>
                <a:ext cx="4464496" cy="553613"/>
              </a:xfrm>
              <a:prstGeom prst="rect">
                <a:avLst/>
              </a:prstGeom>
              <a:blipFill rotWithShape="1">
                <a:blip r:embed="rId4"/>
                <a:stretch>
                  <a:fillRect l="-2869" t="-9890" b="-2527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49529" y="3450319"/>
                <a:ext cx="1002117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29" y="3450319"/>
                <a:ext cx="1002117" cy="5421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𝑓</m:t>
                      </m:r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5" idx="3"/>
            <a:endCxn id="4" idx="1"/>
          </p:cNvCxnSpPr>
          <p:nvPr/>
        </p:nvCxnSpPr>
        <p:spPr>
          <a:xfrm>
            <a:off x="2555776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3"/>
            <a:endCxn id="3" idx="1"/>
          </p:cNvCxnSpPr>
          <p:nvPr/>
        </p:nvCxnSpPr>
        <p:spPr>
          <a:xfrm>
            <a:off x="4433083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92080" y="566677"/>
            <a:ext cx="40324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2800" dirty="0" smtClean="0"/>
              <a:t>Load Position</a:t>
            </a:r>
          </a:p>
          <a:p>
            <a:pPr lvl="1">
              <a:lnSpc>
                <a:spcPct val="150000"/>
              </a:lnSpc>
            </a:pPr>
            <a:r>
              <a:rPr lang="nl-NL" sz="2800" dirty="0" smtClean="0"/>
              <a:t>Load Attitude</a:t>
            </a:r>
          </a:p>
          <a:p>
            <a:pPr lvl="2">
              <a:lnSpc>
                <a:spcPct val="150000"/>
              </a:lnSpc>
            </a:pPr>
            <a:r>
              <a:rPr lang="nl-NL" sz="2800" dirty="0" smtClean="0"/>
              <a:t>Quadrotor Attitude</a:t>
            </a:r>
            <a:endParaRPr lang="nl-NL" sz="2800" dirty="0"/>
          </a:p>
          <a:p>
            <a:pPr lvl="3">
              <a:lnSpc>
                <a:spcPct val="150000"/>
              </a:lnSpc>
            </a:pPr>
            <a:r>
              <a:rPr lang="nl-NL" sz="2800" dirty="0" smtClean="0"/>
              <a:t>Inputs</a:t>
            </a:r>
            <a:endParaRPr lang="nl-NL" sz="2800" dirty="0"/>
          </a:p>
        </p:txBody>
      </p:sp>
      <p:cxnSp>
        <p:nvCxnSpPr>
          <p:cNvPr id="19" name="Elbow Connector 18"/>
          <p:cNvCxnSpPr>
            <a:endCxn id="78" idx="0"/>
          </p:cNvCxnSpPr>
          <p:nvPr/>
        </p:nvCxnSpPr>
        <p:spPr>
          <a:xfrm rot="5400000">
            <a:off x="6256243" y="3043899"/>
            <a:ext cx="606841" cy="224914"/>
          </a:xfrm>
          <a:prstGeom prst="bentConnector3">
            <a:avLst>
              <a:gd name="adj1" fmla="val 2912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21" idx="0"/>
          </p:cNvCxnSpPr>
          <p:nvPr/>
        </p:nvCxnSpPr>
        <p:spPr>
          <a:xfrm rot="10800000" flipV="1">
            <a:off x="4707076" y="2276872"/>
            <a:ext cx="1449101" cy="1152128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20" idx="0"/>
          </p:cNvCxnSpPr>
          <p:nvPr/>
        </p:nvCxnSpPr>
        <p:spPr>
          <a:xfrm rot="10800000" flipV="1">
            <a:off x="2780794" y="1628800"/>
            <a:ext cx="2943335" cy="18002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56" idx="0"/>
          </p:cNvCxnSpPr>
          <p:nvPr/>
        </p:nvCxnSpPr>
        <p:spPr>
          <a:xfrm rot="10800000" flipV="1">
            <a:off x="650589" y="980727"/>
            <a:ext cx="4557545" cy="246959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57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47430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QR-Load </a:t>
            </a:r>
          </a:p>
          <a:p>
            <a:r>
              <a:rPr lang="nl-NL" sz="2400" b="1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34040" y="4005063"/>
            <a:ext cx="142523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 attitude controller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259274" y="4293096"/>
            <a:ext cx="412846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" idx="3"/>
          </p:cNvCxnSpPr>
          <p:nvPr/>
        </p:nvCxnSpPr>
        <p:spPr>
          <a:xfrm>
            <a:off x="8134536" y="4420562"/>
            <a:ext cx="90196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78552" y="4437112"/>
            <a:ext cx="3722" cy="1224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46657" y="5661272"/>
            <a:ext cx="2735617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" idx="2"/>
          </p:cNvCxnSpPr>
          <p:nvPr/>
        </p:nvCxnSpPr>
        <p:spPr>
          <a:xfrm flipV="1">
            <a:off x="5546657" y="5205392"/>
            <a:ext cx="0" cy="4439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633561" y="6099156"/>
                <a:ext cx="4464496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0" dirty="0" smtClean="0"/>
                  <a:t>Feedback: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𝑞</m:t>
                    </m:r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𝑅</m:t>
                    </m:r>
                  </m:oMath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561" y="6099156"/>
                <a:ext cx="4464496" cy="553613"/>
              </a:xfrm>
              <a:prstGeom prst="rect">
                <a:avLst/>
              </a:prstGeom>
              <a:blipFill rotWithShape="1">
                <a:blip r:embed="rId3"/>
                <a:stretch>
                  <a:fillRect l="-2732" t="-10000" b="-26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𝑓</m:t>
                      </m:r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endCxn id="3" idx="1"/>
          </p:cNvCxnSpPr>
          <p:nvPr/>
        </p:nvCxnSpPr>
        <p:spPr>
          <a:xfrm>
            <a:off x="4433083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29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47430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QR-Load </a:t>
            </a:r>
          </a:p>
          <a:p>
            <a:r>
              <a:rPr lang="nl-NL" sz="2400" b="1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34040" y="4005063"/>
            <a:ext cx="142523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 attitude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6733" y="4005063"/>
            <a:ext cx="147635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Load attitude controller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259274" y="4293096"/>
            <a:ext cx="412846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79734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34" y="3429000"/>
                <a:ext cx="100211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" idx="3"/>
          </p:cNvCxnSpPr>
          <p:nvPr/>
        </p:nvCxnSpPr>
        <p:spPr>
          <a:xfrm>
            <a:off x="8134536" y="4420562"/>
            <a:ext cx="90196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78552" y="4437112"/>
            <a:ext cx="3722" cy="1224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441500" y="4437112"/>
            <a:ext cx="0" cy="1440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94908" y="5877272"/>
            <a:ext cx="4746592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46657" y="5661272"/>
            <a:ext cx="2735617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" idx="2"/>
          </p:cNvCxnSpPr>
          <p:nvPr/>
        </p:nvCxnSpPr>
        <p:spPr>
          <a:xfrm flipV="1">
            <a:off x="3694908" y="5205392"/>
            <a:ext cx="0" cy="67188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" idx="2"/>
          </p:cNvCxnSpPr>
          <p:nvPr/>
        </p:nvCxnSpPr>
        <p:spPr>
          <a:xfrm flipV="1">
            <a:off x="5546657" y="5205392"/>
            <a:ext cx="0" cy="4439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633561" y="6099156"/>
                <a:ext cx="4464496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0" dirty="0" smtClean="0"/>
                  <a:t>Feedback: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𝑞</m:t>
                    </m:r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𝑅</m:t>
                    </m:r>
                  </m:oMath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561" y="6099156"/>
                <a:ext cx="4464496" cy="553613"/>
              </a:xfrm>
              <a:prstGeom prst="rect">
                <a:avLst/>
              </a:prstGeom>
              <a:blipFill rotWithShape="1">
                <a:blip r:embed="rId4"/>
                <a:stretch>
                  <a:fillRect l="-2732" t="-10000" b="-26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𝑓</m:t>
                      </m:r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endCxn id="4" idx="1"/>
          </p:cNvCxnSpPr>
          <p:nvPr/>
        </p:nvCxnSpPr>
        <p:spPr>
          <a:xfrm>
            <a:off x="2555776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3"/>
            <a:endCxn id="3" idx="1"/>
          </p:cNvCxnSpPr>
          <p:nvPr/>
        </p:nvCxnSpPr>
        <p:spPr>
          <a:xfrm>
            <a:off x="4433083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55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47430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QR-Load </a:t>
            </a:r>
          </a:p>
          <a:p>
            <a:r>
              <a:rPr lang="nl-NL" sz="2400" b="1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34040" y="4005063"/>
            <a:ext cx="142523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 attitude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6733" y="4005063"/>
            <a:ext cx="147635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Load attitude controller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4005063"/>
            <a:ext cx="151216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Load position controller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259274" y="4293096"/>
            <a:ext cx="412846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endCxn id="5" idx="1"/>
          </p:cNvCxnSpPr>
          <p:nvPr/>
        </p:nvCxnSpPr>
        <p:spPr>
          <a:xfrm>
            <a:off x="395536" y="4605228"/>
            <a:ext cx="64807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79734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34" y="3429000"/>
                <a:ext cx="100211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" idx="3"/>
          </p:cNvCxnSpPr>
          <p:nvPr/>
        </p:nvCxnSpPr>
        <p:spPr>
          <a:xfrm>
            <a:off x="8134536" y="4420562"/>
            <a:ext cx="90196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78552" y="4437112"/>
            <a:ext cx="3722" cy="1224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441500" y="4437112"/>
            <a:ext cx="0" cy="1440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04448" y="4437112"/>
            <a:ext cx="0" cy="165618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94908" y="5877272"/>
            <a:ext cx="4746592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799692" y="6093297"/>
            <a:ext cx="6804756" cy="11718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46657" y="5661272"/>
            <a:ext cx="2735617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5" idx="2"/>
          </p:cNvCxnSpPr>
          <p:nvPr/>
        </p:nvCxnSpPr>
        <p:spPr>
          <a:xfrm flipH="1" flipV="1">
            <a:off x="1799692" y="5205392"/>
            <a:ext cx="5684" cy="8879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" idx="2"/>
          </p:cNvCxnSpPr>
          <p:nvPr/>
        </p:nvCxnSpPr>
        <p:spPr>
          <a:xfrm flipV="1">
            <a:off x="3694908" y="5205392"/>
            <a:ext cx="0" cy="67188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" idx="2"/>
          </p:cNvCxnSpPr>
          <p:nvPr/>
        </p:nvCxnSpPr>
        <p:spPr>
          <a:xfrm flipV="1">
            <a:off x="5546657" y="5205392"/>
            <a:ext cx="0" cy="4439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633561" y="6099156"/>
                <a:ext cx="4464496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0" dirty="0" smtClean="0"/>
                  <a:t>Feedback: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𝑞</m:t>
                    </m:r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𝑅</m:t>
                    </m:r>
                  </m:oMath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561" y="6099156"/>
                <a:ext cx="4464496" cy="553613"/>
              </a:xfrm>
              <a:prstGeom prst="rect">
                <a:avLst/>
              </a:prstGeom>
              <a:blipFill rotWithShape="1">
                <a:blip r:embed="rId4"/>
                <a:stretch>
                  <a:fillRect l="-2732" t="-10000" b="-26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49529" y="3450319"/>
                <a:ext cx="1002117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29" y="3450319"/>
                <a:ext cx="1002117" cy="5421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𝑓</m:t>
                      </m:r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5" idx="3"/>
            <a:endCxn id="4" idx="1"/>
          </p:cNvCxnSpPr>
          <p:nvPr/>
        </p:nvCxnSpPr>
        <p:spPr>
          <a:xfrm>
            <a:off x="2555776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3"/>
            <a:endCxn id="3" idx="1"/>
          </p:cNvCxnSpPr>
          <p:nvPr/>
        </p:nvCxnSpPr>
        <p:spPr>
          <a:xfrm>
            <a:off x="4433083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55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08012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QR-Load </a:t>
            </a:r>
          </a:p>
          <a:p>
            <a:r>
              <a:rPr lang="nl-NL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0100" y="4005063"/>
            <a:ext cx="129614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QR attitude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9763" y="4005063"/>
            <a:ext cx="147635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Load attitude controller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4005063"/>
            <a:ext cx="151216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Load position controller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216244" y="4190699"/>
            <a:ext cx="449932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76113" y="4190698"/>
            <a:ext cx="449932" cy="275059"/>
            <a:chOff x="6216244" y="4509120"/>
            <a:chExt cx="449932" cy="275059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216244" y="4509120"/>
              <a:ext cx="218041" cy="2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>
            <a:off x="251520" y="4328228"/>
            <a:ext cx="79208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76710" y="44284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710" y="4428400"/>
                <a:ext cx="100211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02992" y="44284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992" y="4428400"/>
                <a:ext cx="1002117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43123" y="4459177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23" y="4459177"/>
                <a:ext cx="1002117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7740352" y="4328228"/>
            <a:ext cx="79208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812360" y="4340490"/>
            <a:ext cx="0" cy="82896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975308" y="4340490"/>
            <a:ext cx="0" cy="1290885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38256" y="4340490"/>
            <a:ext cx="0" cy="1752805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37939" y="5631375"/>
            <a:ext cx="424305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805376" y="6093296"/>
            <a:ext cx="6332882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68172" y="5169454"/>
            <a:ext cx="225347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805376" y="4651394"/>
            <a:ext cx="0" cy="144190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737938" y="4671338"/>
            <a:ext cx="1" cy="9600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568172" y="4671337"/>
            <a:ext cx="0" cy="498117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597721" y="5539683"/>
                <a:ext cx="2748192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𝑞</m:t>
                      </m:r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721" y="5539683"/>
                <a:ext cx="2748192" cy="55361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46505" y="4449757"/>
                <a:ext cx="1002117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5" y="4449757"/>
                <a:ext cx="1002117" cy="5421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/>
          <p:cNvCxnSpPr/>
          <p:nvPr/>
        </p:nvCxnSpPr>
        <p:spPr>
          <a:xfrm>
            <a:off x="2672575" y="3370337"/>
            <a:ext cx="1899425" cy="0"/>
          </a:xfrm>
          <a:prstGeom prst="line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2699792" y="3370337"/>
            <a:ext cx="0" cy="820363"/>
          </a:xfrm>
          <a:prstGeom prst="straightConnector1">
            <a:avLst/>
          </a:prstGeom>
          <a:ln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694154" y="3501008"/>
            <a:ext cx="0" cy="675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902396" y="3348281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396" y="3348281"/>
                <a:ext cx="1002117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059832" y="3380854"/>
                <a:ext cx="1924079" cy="62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𝑝𝑑</m:t>
                          </m:r>
                        </m:sub>
                      </m:sSub>
                      <m:r>
                        <a:rPr lang="nl-NL" sz="32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𝑓𝑓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380854"/>
                <a:ext cx="1924079" cy="6242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owchart: Connector 66"/>
          <p:cNvSpPr/>
          <p:nvPr/>
        </p:nvSpPr>
        <p:spPr>
          <a:xfrm>
            <a:off x="4592112" y="3284984"/>
            <a:ext cx="20408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8" name="Straight Connector 67"/>
          <p:cNvCxnSpPr/>
          <p:nvPr/>
        </p:nvCxnSpPr>
        <p:spPr>
          <a:xfrm>
            <a:off x="4816388" y="3392996"/>
            <a:ext cx="75178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568172" y="3392996"/>
            <a:ext cx="0" cy="6260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364088" y="3413633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413633"/>
                <a:ext cx="1002117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43123" y="3660433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23" y="3660433"/>
                <a:ext cx="1002117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/>
          <p:cNvGrpSpPr/>
          <p:nvPr/>
        </p:nvGrpSpPr>
        <p:grpSpPr>
          <a:xfrm>
            <a:off x="2555776" y="4183653"/>
            <a:ext cx="449932" cy="275059"/>
            <a:chOff x="6216244" y="4509120"/>
            <a:chExt cx="449932" cy="275059"/>
          </a:xfrm>
        </p:grpSpPr>
        <p:cxnSp>
          <p:nvCxnSpPr>
            <p:cNvPr id="80" name="Straight Arrow Connector 79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47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58500" y="3921359"/>
            <a:ext cx="9050004" cy="2808327"/>
            <a:chOff x="146505" y="3284984"/>
            <a:chExt cx="8457943" cy="2664296"/>
          </a:xfrm>
        </p:grpSpPr>
        <p:sp>
          <p:nvSpPr>
            <p:cNvPr id="2" name="TextBox 1"/>
            <p:cNvSpPr txBox="1"/>
            <p:nvPr/>
          </p:nvSpPr>
          <p:spPr>
            <a:xfrm>
              <a:off x="6948264" y="3968136"/>
              <a:ext cx="983213" cy="5336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l-NL" sz="1600" dirty="0" smtClean="0"/>
                <a:t>QR-Load </a:t>
              </a:r>
            </a:p>
            <a:p>
              <a:r>
                <a:rPr lang="nl-NL" sz="1600" dirty="0" smtClean="0"/>
                <a:t>Dynamics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161790" y="3968136"/>
              <a:ext cx="1090245" cy="5336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l-NL" sz="1600" dirty="0" smtClean="0"/>
                <a:t>QR attitude controller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546509" y="3968136"/>
              <a:ext cx="1241824" cy="5336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l-NL" sz="1600" dirty="0" smtClean="0"/>
                <a:t>Load attitude controller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1099" y="3968136"/>
              <a:ext cx="1271952" cy="5336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l-NL" sz="1600" dirty="0" smtClean="0"/>
                <a:t>Load position controller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252035" y="4144252"/>
              <a:ext cx="378458" cy="260953"/>
              <a:chOff x="6216244" y="4509120"/>
              <a:chExt cx="449932" cy="275059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6216244" y="4509120"/>
                <a:ext cx="443988" cy="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6222188" y="4784179"/>
                <a:ext cx="443988" cy="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788333" y="4144251"/>
              <a:ext cx="378458" cy="260953"/>
              <a:chOff x="6216244" y="4509120"/>
              <a:chExt cx="449932" cy="275059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>
                <a:off x="6216244" y="4509120"/>
                <a:ext cx="218041" cy="2"/>
              </a:xfrm>
              <a:prstGeom prst="straightConnector1">
                <a:avLst/>
              </a:prstGeom>
              <a:ln>
                <a:tailEnd type="none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6222188" y="4784179"/>
                <a:ext cx="443988" cy="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/>
            <p:cNvCxnSpPr/>
            <p:nvPr/>
          </p:nvCxnSpPr>
          <p:spPr>
            <a:xfrm>
              <a:off x="234838" y="4274728"/>
              <a:ext cx="666261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938316" y="4369763"/>
                  <a:ext cx="842926" cy="4774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8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28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nl-NL" sz="24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8316" y="4369763"/>
                  <a:ext cx="842926" cy="47748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558599" y="4369763"/>
                  <a:ext cx="842926" cy="4774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8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nl-NL" sz="28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nl-NL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8599" y="4369763"/>
                  <a:ext cx="842926" cy="47748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022301" y="4398962"/>
                  <a:ext cx="842926" cy="421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400" b="0" i="1" smtClean="0">
                            <a:latin typeface="Cambria Math"/>
                          </a:rPr>
                          <m:t>𝑀</m:t>
                        </m:r>
                      </m:oMath>
                    </m:oMathPara>
                  </a14:m>
                  <a:endParaRPr lang="nl-NL" sz="24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301" y="4398962"/>
                  <a:ext cx="842926" cy="42130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>
              <a:stCxn id="2" idx="3"/>
            </p:cNvCxnSpPr>
            <p:nvPr/>
          </p:nvCxnSpPr>
          <p:spPr>
            <a:xfrm flipV="1">
              <a:off x="7931476" y="4229746"/>
              <a:ext cx="672972" cy="5217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998756" y="4229746"/>
              <a:ext cx="0" cy="843068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135819" y="4229746"/>
              <a:ext cx="0" cy="1281301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272882" y="4229746"/>
              <a:ext cx="0" cy="1719533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167422" y="5511047"/>
              <a:ext cx="4968397" cy="0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1541856" y="5949279"/>
              <a:ext cx="6729461" cy="1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706913" y="5072815"/>
              <a:ext cx="3291843" cy="0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1537075" y="4509314"/>
              <a:ext cx="4781" cy="143996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3167422" y="4528235"/>
              <a:ext cx="0" cy="982812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4706912" y="4528236"/>
              <a:ext cx="1" cy="544578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234919" y="5482158"/>
                  <a:ext cx="2311628" cy="4451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nl-NL" sz="2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  <m:r>
                          <a:rPr lang="nl-NL" sz="24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nl-NL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4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nl-NL" sz="2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  <m:r>
                          <a:rPr lang="nl-NL" sz="24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nl-NL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nl-NL" sz="2400" b="0" i="1" smtClean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  <m:r>
                          <a:rPr lang="nl-NL" sz="24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nl-NL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4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nl-NL" sz="2400" b="0" i="1" smtClean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  <m:r>
                          <a:rPr lang="nl-NL" sz="2400" b="0" i="1" smtClean="0">
                            <a:latin typeface="Cambria Math"/>
                          </a:rPr>
                          <m:t>, </m:t>
                        </m:r>
                        <m:r>
                          <a:rPr lang="nl-NL" sz="2400" b="0" i="1" smtClean="0">
                            <a:latin typeface="Cambria Math"/>
                          </a:rPr>
                          <m:t>𝑞</m:t>
                        </m:r>
                        <m:r>
                          <a:rPr lang="nl-NL" sz="2400" b="0" i="1" smtClean="0">
                            <a:latin typeface="Cambria Math"/>
                          </a:rPr>
                          <m:t>, </m:t>
                        </m:r>
                        <m:r>
                          <a:rPr lang="nl-NL" sz="2400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nl-NL" sz="24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4919" y="5482158"/>
                  <a:ext cx="2311628" cy="44512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2987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146505" y="4390025"/>
                  <a:ext cx="842926" cy="4361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nl-NL" sz="2400" b="0" i="1" smtClean="0">
                                <a:latin typeface="Cambria Math"/>
                              </a:rPr>
                              <m:t>𝐿</m:t>
                            </m:r>
                            <m:r>
                              <a:rPr lang="nl-NL" sz="2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nl-NL" sz="2400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nl-NL" sz="24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505" y="4390025"/>
                  <a:ext cx="842926" cy="43611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Connector 56"/>
            <p:cNvCxnSpPr/>
            <p:nvPr/>
          </p:nvCxnSpPr>
          <p:spPr>
            <a:xfrm>
              <a:off x="2271296" y="3365960"/>
              <a:ext cx="1597692" cy="0"/>
            </a:xfrm>
            <a:prstGeom prst="line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2294190" y="3365960"/>
              <a:ext cx="0" cy="778293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3971737" y="3489930"/>
              <a:ext cx="0" cy="64095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627929" y="3345035"/>
                  <a:ext cx="842926" cy="4774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800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nl-NL" sz="2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nl-NL" sz="240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7929" y="3345035"/>
                  <a:ext cx="842926" cy="47748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597035" y="3375938"/>
                  <a:ext cx="1618429" cy="5089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800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nl-NL" sz="2800" b="0" i="1" smtClean="0">
                                <a:latin typeface="Cambria Math"/>
                              </a:rPr>
                              <m:t>𝑝𝑑</m:t>
                            </m:r>
                          </m:sub>
                        </m:sSub>
                        <m:r>
                          <a:rPr lang="nl-NL" sz="2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nl-NL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800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nl-NL" sz="2800" b="0" i="1" smtClean="0">
                                <a:latin typeface="Cambria Math"/>
                              </a:rPr>
                              <m:t>𝑓𝑓</m:t>
                            </m:r>
                          </m:sub>
                        </m:sSub>
                      </m:oMath>
                    </m:oMathPara>
                  </a14:m>
                  <a:endParaRPr lang="nl-NL" sz="24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7035" y="3375938"/>
                  <a:ext cx="1618429" cy="50896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Flowchart: Connector 66"/>
            <p:cNvSpPr/>
            <p:nvPr/>
          </p:nvSpPr>
          <p:spPr>
            <a:xfrm>
              <a:off x="3885905" y="3284984"/>
              <a:ext cx="171664" cy="20494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sz="1600"/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4074554" y="3387457"/>
              <a:ext cx="632359" cy="0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4706913" y="3387457"/>
              <a:ext cx="0" cy="59394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535249" y="3407036"/>
                  <a:ext cx="842926" cy="421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400" b="0" i="1" smtClean="0">
                            <a:latin typeface="Cambria Math"/>
                          </a:rPr>
                          <m:t>𝐹</m:t>
                        </m:r>
                      </m:oMath>
                    </m:oMathPara>
                  </a14:m>
                  <a:endParaRPr lang="nl-NL" sz="2400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5249" y="3407036"/>
                  <a:ext cx="842926" cy="42130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5022301" y="3641179"/>
                  <a:ext cx="842926" cy="421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400" b="0" i="1" smtClean="0"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nl-NL" sz="24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301" y="3641179"/>
                  <a:ext cx="842926" cy="42130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21918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9" name="Group 78"/>
            <p:cNvGrpSpPr/>
            <p:nvPr/>
          </p:nvGrpSpPr>
          <p:grpSpPr>
            <a:xfrm>
              <a:off x="2173051" y="4137567"/>
              <a:ext cx="378458" cy="260953"/>
              <a:chOff x="6216244" y="4509120"/>
              <a:chExt cx="449932" cy="275059"/>
            </a:xfrm>
          </p:grpSpPr>
          <p:cxnSp>
            <p:nvCxnSpPr>
              <p:cNvPr id="80" name="Straight Arrow Connector 79"/>
              <p:cNvCxnSpPr/>
              <p:nvPr/>
            </p:nvCxnSpPr>
            <p:spPr>
              <a:xfrm>
                <a:off x="6216244" y="4509120"/>
                <a:ext cx="443988" cy="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6222188" y="4784179"/>
                <a:ext cx="443988" cy="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5630493" y="3968136"/>
              <a:ext cx="958548" cy="5336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l-NL" sz="1600" dirty="0" smtClean="0"/>
                <a:t>Rotor Controller</a:t>
              </a:r>
            </a:p>
          </p:txBody>
        </p:sp>
        <p:cxnSp>
          <p:nvCxnSpPr>
            <p:cNvPr id="46" name="Straight Arrow Connector 45"/>
            <p:cNvCxnSpPr>
              <a:stCxn id="42" idx="3"/>
              <a:endCxn id="2" idx="1"/>
            </p:cNvCxnSpPr>
            <p:nvPr/>
          </p:nvCxnSpPr>
          <p:spPr>
            <a:xfrm>
              <a:off x="6589041" y="4234964"/>
              <a:ext cx="359223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674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430005" y="2636912"/>
                <a:ext cx="2088232" cy="1200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nl-NL" sz="24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nl-NL" sz="2400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nl-NL" sz="2400" b="0" i="1" dirty="0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nl-NL" sz="2400" b="0" i="1" dirty="0" smtClean="0">
                          <a:latin typeface="Cambria Math"/>
                        </a:rPr>
                        <m:t>=</m:t>
                      </m:r>
                      <m:r>
                        <a:rPr lang="nl-NL" sz="2400" b="0" i="1" dirty="0" smtClean="0">
                          <a:latin typeface="Cambria Math"/>
                        </a:rPr>
                        <m:t>𝐴𝑥</m:t>
                      </m:r>
                      <m:r>
                        <a:rPr lang="nl-NL" sz="2400" b="0" i="1" dirty="0" smtClean="0">
                          <a:latin typeface="Cambria Math"/>
                        </a:rPr>
                        <m:t>+</m:t>
                      </m:r>
                      <m:r>
                        <a:rPr lang="nl-NL" sz="2400" b="0" i="1" dirty="0" smtClean="0">
                          <a:latin typeface="Cambria Math"/>
                        </a:rPr>
                        <m:t>𝐵𝑢</m:t>
                      </m:r>
                    </m:oMath>
                  </m:oMathPara>
                </a14:m>
                <a:endParaRPr lang="nl-NL" sz="2400" dirty="0" smtClean="0"/>
              </a:p>
              <a:p>
                <a:endParaRPr lang="nl-NL" sz="240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005" y="2636912"/>
                <a:ext cx="2088232" cy="120032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stCxn id="2" idx="3"/>
          </p:cNvCxnSpPr>
          <p:nvPr/>
        </p:nvCxnSpPr>
        <p:spPr>
          <a:xfrm flipV="1">
            <a:off x="5518237" y="3237076"/>
            <a:ext cx="1044116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562353" y="2636912"/>
            <a:ext cx="96372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nl-NL" sz="2400" b="0" i="1" dirty="0" smtClean="0">
              <a:latin typeface="Cambria Math"/>
            </a:endParaRPr>
          </a:p>
          <a:p>
            <a:pPr algn="ctr"/>
            <a:r>
              <a:rPr lang="nl-NL" sz="2400" b="0" i="1" dirty="0" smtClean="0">
                <a:latin typeface="Cambria Math"/>
              </a:rPr>
              <a:t>C</a:t>
            </a:r>
          </a:p>
          <a:p>
            <a:pPr algn="ctr"/>
            <a:endParaRPr lang="nl-NL" sz="2400" dirty="0" smtClean="0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 flipV="1">
            <a:off x="7526077" y="3237076"/>
            <a:ext cx="1078371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2" idx="1"/>
          </p:cNvCxnSpPr>
          <p:nvPr/>
        </p:nvCxnSpPr>
        <p:spPr>
          <a:xfrm>
            <a:off x="2745929" y="3237076"/>
            <a:ext cx="684076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94706" y="3237078"/>
            <a:ext cx="684076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1857" y="3237076"/>
                <a:ext cx="901931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nl-NL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nl-NL" sz="24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57" y="3237076"/>
                <a:ext cx="901931" cy="487762"/>
              </a:xfrm>
              <a:prstGeom prst="rect">
                <a:avLst/>
              </a:prstGeom>
              <a:blipFill rotWithShape="1">
                <a:blip r:embed="rId3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778782" y="2636913"/>
            <a:ext cx="96372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nl-NL" sz="2400" b="0" i="1" dirty="0" smtClean="0">
              <a:latin typeface="Cambria Math"/>
            </a:endParaRPr>
          </a:p>
          <a:p>
            <a:pPr algn="ctr"/>
            <a:r>
              <a:rPr lang="nl-NL" sz="2400" i="1" dirty="0">
                <a:latin typeface="Cambria Math"/>
              </a:rPr>
              <a:t>K</a:t>
            </a:r>
            <a:endParaRPr lang="nl-NL" sz="2400" b="0" i="1" dirty="0" smtClean="0">
              <a:latin typeface="Cambria Math"/>
            </a:endParaRPr>
          </a:p>
          <a:p>
            <a:pPr algn="ctr"/>
            <a:endParaRPr lang="nl-NL" sz="2400" dirty="0" smtClean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955983" y="4620662"/>
            <a:ext cx="1044116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012160" y="3237078"/>
            <a:ext cx="0" cy="1383584"/>
          </a:xfrm>
          <a:prstGeom prst="straightConnector1">
            <a:avLst/>
          </a:prstGeom>
          <a:ln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80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999346" y="2909600"/>
            <a:ext cx="2418509" cy="300899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17855" y="1311073"/>
            <a:ext cx="4614093" cy="159852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52088" y="5777546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l 15"/>
          <p:cNvSpPr/>
          <p:nvPr/>
        </p:nvSpPr>
        <p:spPr>
          <a:xfrm>
            <a:off x="3270597" y="2768554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028384" y="566124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66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5661248"/>
                <a:ext cx="1008112" cy="11079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8468" y="989605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8" y="989605"/>
                <a:ext cx="1008112" cy="830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7884689" y="1152749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08579" y="764704"/>
            <a:ext cx="0" cy="51538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978424" y="5927839"/>
            <a:ext cx="777004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008000" y="4797152"/>
            <a:ext cx="3737592" cy="112144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716016" y="1292922"/>
            <a:ext cx="3315932" cy="350423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008579" y="620688"/>
            <a:ext cx="8027917" cy="529790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524155" y="4656105"/>
            <a:ext cx="294517" cy="28209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830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3648" y="2564904"/>
            <a:ext cx="3240360" cy="3357565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accent5">
                <a:lumMod val="20000"/>
                <a:lumOff val="80000"/>
              </a:schemeClr>
            </a:bgClr>
          </a:pattFill>
          <a:ln w="44450">
            <a:solidFill>
              <a:schemeClr val="tx1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>
              <a:pattFill prst="ltUpDiag">
                <a:fgClr>
                  <a:schemeClr val="tx1"/>
                </a:fgClr>
                <a:bgClr>
                  <a:srgbClr val="FFFF00"/>
                </a:bgClr>
              </a:patt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74254" y="476672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4" y="476672"/>
                <a:ext cx="1008112" cy="11079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372200" y="566124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5661248"/>
                <a:ext cx="1008112" cy="11079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V="1">
            <a:off x="1403648" y="692696"/>
            <a:ext cx="0" cy="52345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V="1">
            <a:off x="4020907" y="3305210"/>
            <a:ext cx="0" cy="52345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44008" y="5539298"/>
            <a:ext cx="0" cy="6980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1403648" y="2208227"/>
            <a:ext cx="0" cy="6980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79512" y="2132856"/>
                <a:ext cx="100811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400" b="0" i="1" smtClean="0">
                          <a:latin typeface="Cambria Math"/>
                        </a:rPr>
                        <m:t>2</m:t>
                      </m:r>
                      <m:r>
                        <a:rPr lang="nl-NL" sz="4400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132856"/>
                <a:ext cx="1008112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139952" y="6097340"/>
                <a:ext cx="100811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400" b="0" i="1" smtClean="0">
                          <a:latin typeface="Cambria Math"/>
                        </a:rPr>
                        <m:t>2</m:t>
                      </m:r>
                      <m:r>
                        <a:rPr lang="nl-NL" sz="4400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6097340"/>
                <a:ext cx="1008112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9552" y="5821813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821813"/>
                <a:ext cx="1008112" cy="83099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403648" y="2557234"/>
            <a:ext cx="3240360" cy="7670"/>
          </a:xfrm>
          <a:prstGeom prst="line">
            <a:avLst/>
          </a:prstGeom>
          <a:ln w="155575">
            <a:solidFill>
              <a:srgbClr val="ED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382366" y="5927214"/>
            <a:ext cx="3240360" cy="7670"/>
          </a:xfrm>
          <a:prstGeom prst="line">
            <a:avLst/>
          </a:prstGeom>
          <a:ln w="155575">
            <a:solidFill>
              <a:srgbClr val="ED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-223508" y="4213822"/>
            <a:ext cx="3240360" cy="7670"/>
          </a:xfrm>
          <a:prstGeom prst="line">
            <a:avLst/>
          </a:prstGeom>
          <a:ln w="155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3027663" y="4239851"/>
            <a:ext cx="3240360" cy="7670"/>
          </a:xfrm>
          <a:prstGeom prst="line">
            <a:avLst/>
          </a:prstGeom>
          <a:ln w="155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7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679785" y="1024785"/>
            <a:ext cx="5209410" cy="3640851"/>
            <a:chOff x="1763688" y="116631"/>
            <a:chExt cx="5209410" cy="3640851"/>
          </a:xfrm>
        </p:grpSpPr>
        <p:pic>
          <p:nvPicPr>
            <p:cNvPr id="3" name="Picture 2" descr="C:\Users\Nam\Documents\Git\Thesis-Quadrotor\StyleStuff\toru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547967" y="-667648"/>
              <a:ext cx="3640851" cy="5209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Isosceles Triangle 3"/>
            <p:cNvSpPr/>
            <p:nvPr/>
          </p:nvSpPr>
          <p:spPr>
            <a:xfrm rot="16200000">
              <a:off x="4189185" y="2168730"/>
              <a:ext cx="202269" cy="259831"/>
            </a:xfrm>
            <a:prstGeom prst="triangle">
              <a:avLst/>
            </a:prstGeom>
            <a:solidFill>
              <a:srgbClr val="E357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Isosceles Triangle 4"/>
            <p:cNvSpPr/>
            <p:nvPr/>
          </p:nvSpPr>
          <p:spPr>
            <a:xfrm rot="20952388">
              <a:off x="5979219" y="2521142"/>
              <a:ext cx="216526" cy="242723"/>
            </a:xfrm>
            <a:prstGeom prst="triangle">
              <a:avLst/>
            </a:prstGeom>
            <a:solidFill>
              <a:srgbClr val="ED1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851920" y="1196752"/>
                  <a:ext cx="606272" cy="622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1920" y="1196752"/>
                  <a:ext cx="606272" cy="62246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35000" b="-62745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940152" y="2659277"/>
                  <a:ext cx="606272" cy="622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0152" y="2659277"/>
                  <a:ext cx="606272" cy="62246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37374" b="-62745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/>
            <p:cNvSpPr/>
            <p:nvPr/>
          </p:nvSpPr>
          <p:spPr>
            <a:xfrm rot="2358767">
              <a:off x="3198954" y="2698179"/>
              <a:ext cx="1036058" cy="544664"/>
            </a:xfrm>
            <a:prstGeom prst="ellipse">
              <a:avLst/>
            </a:prstGeom>
            <a:pattFill prst="lgGrid">
              <a:fgClr>
                <a:schemeClr val="tx1"/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496" y="2492896"/>
                <a:ext cx="695597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2492896"/>
                <a:ext cx="695597" cy="1107996"/>
              </a:xfrm>
              <a:prstGeom prst="rect">
                <a:avLst/>
              </a:prstGeom>
              <a:blipFill rotWithShape="1">
                <a:blip r:embed="rId5"/>
                <a:stretch>
                  <a:fillRect r="-1929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400514" y="5733256"/>
                <a:ext cx="695597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514" y="5733256"/>
                <a:ext cx="695597" cy="1107996"/>
              </a:xfrm>
              <a:prstGeom prst="rect">
                <a:avLst/>
              </a:prstGeom>
              <a:blipFill rotWithShape="1">
                <a:blip r:embed="rId6"/>
                <a:stretch>
                  <a:fillRect r="-1754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V="1">
            <a:off x="972213" y="2804299"/>
            <a:ext cx="0" cy="33288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V="1">
            <a:off x="2778122" y="4324262"/>
            <a:ext cx="0" cy="36118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5987" y="6066159"/>
                <a:ext cx="695597" cy="528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87" y="6066159"/>
                <a:ext cx="695597" cy="528472"/>
              </a:xfrm>
              <a:prstGeom prst="rect">
                <a:avLst/>
              </a:prstGeom>
              <a:blipFill rotWithShape="1">
                <a:blip r:embed="rId7"/>
                <a:stretch>
                  <a:fillRect b="-1839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2166054" y="4070234"/>
            <a:ext cx="1224136" cy="1309816"/>
          </a:xfrm>
          <a:prstGeom prst="ellipse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3" name="Curved Connector 32"/>
          <p:cNvCxnSpPr/>
          <p:nvPr/>
        </p:nvCxnSpPr>
        <p:spPr>
          <a:xfrm rot="10800000" flipV="1">
            <a:off x="3448064" y="3916493"/>
            <a:ext cx="1844016" cy="808649"/>
          </a:xfrm>
          <a:prstGeom prst="curvedConnector3">
            <a:avLst/>
          </a:prstGeom>
          <a:ln w="762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25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359614" y="4797918"/>
                <a:ext cx="1098662" cy="1052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614" y="4797918"/>
                <a:ext cx="1098662" cy="105240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4" name="Group 1043"/>
          <p:cNvGrpSpPr/>
          <p:nvPr/>
        </p:nvGrpSpPr>
        <p:grpSpPr>
          <a:xfrm>
            <a:off x="186705" y="688934"/>
            <a:ext cx="4159221" cy="5100001"/>
            <a:chOff x="78185" y="116632"/>
            <a:chExt cx="3816424" cy="4027054"/>
          </a:xfrm>
        </p:grpSpPr>
        <p:pic>
          <p:nvPicPr>
            <p:cNvPr id="1026" name="Picture 2" descr="https://upload.wikimedia.org/wikipedia/commons/thumb/0/08/Sphere_wireframe.svg/220px-Sphere_wireframe.svg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68" r="768" b="-5710"/>
            <a:stretch/>
          </p:blipFill>
          <p:spPr bwMode="auto">
            <a:xfrm>
              <a:off x="78185" y="116632"/>
              <a:ext cx="3816424" cy="3864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rc 11"/>
            <p:cNvSpPr/>
            <p:nvPr/>
          </p:nvSpPr>
          <p:spPr>
            <a:xfrm rot="5400000">
              <a:off x="879377" y="53731"/>
              <a:ext cx="2232247" cy="3798209"/>
            </a:xfrm>
            <a:prstGeom prst="arc">
              <a:avLst>
                <a:gd name="adj1" fmla="val 16200000"/>
                <a:gd name="adj2" fmla="val 5305899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Isosceles Triangle 7"/>
            <p:cNvSpPr/>
            <p:nvPr/>
          </p:nvSpPr>
          <p:spPr>
            <a:xfrm rot="16200000">
              <a:off x="1835696" y="2852936"/>
              <a:ext cx="360040" cy="432048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Arc 12"/>
            <p:cNvSpPr/>
            <p:nvPr/>
          </p:nvSpPr>
          <p:spPr>
            <a:xfrm rot="983307" flipH="1">
              <a:off x="980365" y="345799"/>
              <a:ext cx="2108911" cy="3797887"/>
            </a:xfrm>
            <a:prstGeom prst="arc">
              <a:avLst>
                <a:gd name="adj1" fmla="val 17207989"/>
                <a:gd name="adj2" fmla="val 3764312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Isosceles Triangle 14"/>
            <p:cNvSpPr/>
            <p:nvPr/>
          </p:nvSpPr>
          <p:spPr>
            <a:xfrm rot="11960801">
              <a:off x="979062" y="1376922"/>
              <a:ext cx="360040" cy="432048"/>
            </a:xfrm>
            <a:prstGeom prst="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049" name="Parallelogram 1048"/>
          <p:cNvSpPr/>
          <p:nvPr/>
        </p:nvSpPr>
        <p:spPr>
          <a:xfrm rot="19295677">
            <a:off x="2639510" y="1471260"/>
            <a:ext cx="1808745" cy="2008719"/>
          </a:xfrm>
          <a:prstGeom prst="parallelogram">
            <a:avLst>
              <a:gd name="adj" fmla="val 13605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2886837" y="2377098"/>
                <a:ext cx="1098662" cy="1052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837" y="2377098"/>
                <a:ext cx="1098662" cy="105240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3" name="Group 1042"/>
          <p:cNvGrpSpPr/>
          <p:nvPr/>
        </p:nvGrpSpPr>
        <p:grpSpPr>
          <a:xfrm>
            <a:off x="5270969" y="931975"/>
            <a:ext cx="2559847" cy="4560227"/>
            <a:chOff x="5535500" y="116632"/>
            <a:chExt cx="2348868" cy="360083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6443778" y="1521693"/>
              <a:ext cx="13681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6408060" y="116632"/>
              <a:ext cx="0" cy="141102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5535500" y="1511769"/>
              <a:ext cx="896049" cy="87740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5605413" y="2857226"/>
              <a:ext cx="803499" cy="860244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408060" y="1527661"/>
              <a:ext cx="1386011" cy="18620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6443778" y="2893230"/>
              <a:ext cx="1368152" cy="496511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/>
            <p:cNvSpPr/>
            <p:nvPr/>
          </p:nvSpPr>
          <p:spPr>
            <a:xfrm rot="7501393">
              <a:off x="5849391" y="2235229"/>
              <a:ext cx="1164316" cy="1163265"/>
            </a:xfrm>
            <a:prstGeom prst="arc">
              <a:avLst>
                <a:gd name="adj1" fmla="val 15850953"/>
                <a:gd name="adj2" fmla="val 0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6408912" y="1527661"/>
              <a:ext cx="0" cy="1365568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Arc 53"/>
            <p:cNvSpPr/>
            <p:nvPr/>
          </p:nvSpPr>
          <p:spPr>
            <a:xfrm rot="8285068">
              <a:off x="6198097" y="1663812"/>
              <a:ext cx="1022856" cy="882620"/>
            </a:xfrm>
            <a:prstGeom prst="arc">
              <a:avLst>
                <a:gd name="adj1" fmla="val 15979129"/>
                <a:gd name="adj2" fmla="val 20549597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876256" y="1628800"/>
                  <a:ext cx="1008112" cy="874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nl-NL" sz="6600" b="0" dirty="0" smtClean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6256" y="1628800"/>
                  <a:ext cx="1008112" cy="87489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Oval 58"/>
            <p:cNvSpPr/>
            <p:nvPr/>
          </p:nvSpPr>
          <p:spPr>
            <a:xfrm flipH="1">
              <a:off x="6336052" y="1458963"/>
              <a:ext cx="144016" cy="10561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 flipV="1">
            <a:off x="7736464" y="4335300"/>
            <a:ext cx="745521" cy="741853"/>
          </a:xfrm>
          <a:prstGeom prst="straightConnector1">
            <a:avLst/>
          </a:prstGeom>
          <a:ln w="76200">
            <a:solidFill>
              <a:srgbClr val="00B0F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 flipH="1">
            <a:off x="7663899" y="4999213"/>
            <a:ext cx="137020" cy="15588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Oval 71"/>
          <p:cNvSpPr/>
          <p:nvPr/>
        </p:nvSpPr>
        <p:spPr>
          <a:xfrm flipH="1">
            <a:off x="3498796" y="2402706"/>
            <a:ext cx="137020" cy="15588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51" name="Straight Arrow Connector 1050"/>
          <p:cNvCxnSpPr/>
          <p:nvPr/>
        </p:nvCxnSpPr>
        <p:spPr>
          <a:xfrm rot="21420000">
            <a:off x="3200741" y="1696826"/>
            <a:ext cx="706283" cy="1557587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4740000">
            <a:off x="3143512" y="1810462"/>
            <a:ext cx="820741" cy="134037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7320000">
            <a:off x="3133510" y="1810462"/>
            <a:ext cx="820741" cy="134037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4" name="Picture 105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980" y="4731027"/>
            <a:ext cx="770243" cy="852445"/>
          </a:xfrm>
          <a:prstGeom prst="rect">
            <a:avLst/>
          </a:prstGeom>
        </p:spPr>
      </p:pic>
      <p:pic>
        <p:nvPicPr>
          <p:cNvPr id="1055" name="Picture 105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858" y="688934"/>
            <a:ext cx="1536143" cy="8878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8153858" y="3487575"/>
                <a:ext cx="1098662" cy="1052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858" y="3487575"/>
                <a:ext cx="1098662" cy="105240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01116" y="4714635"/>
                <a:ext cx="109866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6600" b="0" dirty="0" smtClean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116" y="4714635"/>
                <a:ext cx="1098662" cy="110799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/>
          <p:cNvSpPr/>
          <p:nvPr/>
        </p:nvSpPr>
        <p:spPr>
          <a:xfrm>
            <a:off x="3422368" y="2340256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457114" y="4005064"/>
                <a:ext cx="109866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6600" b="0" dirty="0" smtClean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114" y="4005064"/>
                <a:ext cx="1098662" cy="1107996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76994" y="1816948"/>
                <a:ext cx="109866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6600" b="0" dirty="0" smtClean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94" y="1816948"/>
                <a:ext cx="1098662" cy="110799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69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" name="Group 1043"/>
          <p:cNvGrpSpPr/>
          <p:nvPr/>
        </p:nvGrpSpPr>
        <p:grpSpPr>
          <a:xfrm>
            <a:off x="2402511" y="866939"/>
            <a:ext cx="4159221" cy="5100001"/>
            <a:chOff x="78185" y="116632"/>
            <a:chExt cx="3816424" cy="4027054"/>
          </a:xfrm>
        </p:grpSpPr>
        <p:pic>
          <p:nvPicPr>
            <p:cNvPr id="1026" name="Picture 2" descr="https://upload.wikimedia.org/wikipedia/commons/thumb/0/08/Sphere_wireframe.svg/220px-Sphere_wireframe.svg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68" r="768" b="-5710"/>
            <a:stretch/>
          </p:blipFill>
          <p:spPr bwMode="auto">
            <a:xfrm>
              <a:off x="78185" y="116632"/>
              <a:ext cx="3816424" cy="3864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rc 11"/>
            <p:cNvSpPr/>
            <p:nvPr/>
          </p:nvSpPr>
          <p:spPr>
            <a:xfrm rot="5400000">
              <a:off x="879377" y="53731"/>
              <a:ext cx="2232247" cy="3798209"/>
            </a:xfrm>
            <a:prstGeom prst="arc">
              <a:avLst>
                <a:gd name="adj1" fmla="val 16200000"/>
                <a:gd name="adj2" fmla="val 5305899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Isosceles Triangle 7"/>
            <p:cNvSpPr/>
            <p:nvPr/>
          </p:nvSpPr>
          <p:spPr>
            <a:xfrm rot="16200000">
              <a:off x="1835696" y="2852936"/>
              <a:ext cx="360040" cy="432048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Arc 12"/>
            <p:cNvSpPr/>
            <p:nvPr/>
          </p:nvSpPr>
          <p:spPr>
            <a:xfrm rot="983307" flipH="1">
              <a:off x="980365" y="345799"/>
              <a:ext cx="2108911" cy="3797887"/>
            </a:xfrm>
            <a:prstGeom prst="arc">
              <a:avLst>
                <a:gd name="adj1" fmla="val 17207989"/>
                <a:gd name="adj2" fmla="val 3764312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Isosceles Triangle 14"/>
            <p:cNvSpPr/>
            <p:nvPr/>
          </p:nvSpPr>
          <p:spPr>
            <a:xfrm rot="11960801">
              <a:off x="979062" y="1376922"/>
              <a:ext cx="360040" cy="432048"/>
            </a:xfrm>
            <a:prstGeom prst="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049" name="Parallelogram 1048"/>
          <p:cNvSpPr/>
          <p:nvPr/>
        </p:nvSpPr>
        <p:spPr>
          <a:xfrm rot="19295677">
            <a:off x="4855316" y="1649265"/>
            <a:ext cx="1808745" cy="2008719"/>
          </a:xfrm>
          <a:prstGeom prst="parallelogram">
            <a:avLst>
              <a:gd name="adj" fmla="val 13605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102643" y="2555103"/>
                <a:ext cx="1098662" cy="1052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643" y="2555103"/>
                <a:ext cx="1098662" cy="105240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>
          <a:xfrm flipH="1">
            <a:off x="5714602" y="2580711"/>
            <a:ext cx="137020" cy="15588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51" name="Straight Arrow Connector 1050"/>
          <p:cNvCxnSpPr/>
          <p:nvPr/>
        </p:nvCxnSpPr>
        <p:spPr>
          <a:xfrm rot="21420000">
            <a:off x="5416547" y="1874831"/>
            <a:ext cx="706283" cy="1557587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4740000">
            <a:off x="5359318" y="1988467"/>
            <a:ext cx="820741" cy="134037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7320000">
            <a:off x="5349316" y="1988467"/>
            <a:ext cx="820741" cy="134037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4" name="Picture 105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786" y="4909032"/>
            <a:ext cx="770243" cy="852445"/>
          </a:xfrm>
          <a:prstGeom prst="rect">
            <a:avLst/>
          </a:prstGeom>
        </p:spPr>
      </p:pic>
      <p:pic>
        <p:nvPicPr>
          <p:cNvPr id="1055" name="Picture 105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664" y="866939"/>
            <a:ext cx="1536143" cy="887812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>
            <a:off x="5638174" y="2518261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672920" y="4183069"/>
                <a:ext cx="109866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6600" b="0" dirty="0" smtClean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920" y="4183069"/>
                <a:ext cx="1098662" cy="110799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592800" y="1994953"/>
                <a:ext cx="109866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6600" b="0" dirty="0" smtClean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800" y="1994953"/>
                <a:ext cx="1098662" cy="110799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89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 1" descr="https://upload.wikimedia.org/wikipedia/commons/thumb/0/08/Sphere_wireframe.svg/220px-Sphere_wireframe.svg.png"/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768" r="768" b="-5710"/>
          <a:stretch/>
        </p:blipFill>
        <p:spPr bwMode="auto">
          <a:xfrm>
            <a:off x="3675779" y="563637"/>
            <a:ext cx="4759496" cy="560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 7"/>
          <p:cNvSpPr/>
          <p:nvPr/>
        </p:nvSpPr>
        <p:spPr>
          <a:xfrm>
            <a:off x="4213077" y="2474929"/>
            <a:ext cx="3153398" cy="1599718"/>
          </a:xfrm>
          <a:custGeom>
            <a:avLst/>
            <a:gdLst>
              <a:gd name="connsiteX0" fmla="*/ 0 w 3153398"/>
              <a:gd name="connsiteY0" fmla="*/ 268271 h 1599718"/>
              <a:gd name="connsiteX1" fmla="*/ 1128044 w 3153398"/>
              <a:gd name="connsiteY1" fmla="*/ 88809 h 1599718"/>
              <a:gd name="connsiteX2" fmla="*/ 1162228 w 3153398"/>
              <a:gd name="connsiteY2" fmla="*/ 1507411 h 1599718"/>
              <a:gd name="connsiteX3" fmla="*/ 2563738 w 3153398"/>
              <a:gd name="connsiteY3" fmla="*/ 1310858 h 1599718"/>
              <a:gd name="connsiteX4" fmla="*/ 3153398 w 3153398"/>
              <a:gd name="connsiteY4" fmla="*/ 88809 h 159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3398" h="1599718">
                <a:moveTo>
                  <a:pt x="0" y="268271"/>
                </a:moveTo>
                <a:cubicBezTo>
                  <a:pt x="467169" y="75278"/>
                  <a:pt x="934339" y="-117714"/>
                  <a:pt x="1128044" y="88809"/>
                </a:cubicBezTo>
                <a:cubicBezTo>
                  <a:pt x="1321749" y="295332"/>
                  <a:pt x="922946" y="1303736"/>
                  <a:pt x="1162228" y="1507411"/>
                </a:cubicBezTo>
                <a:cubicBezTo>
                  <a:pt x="1401510" y="1711086"/>
                  <a:pt x="2231876" y="1547292"/>
                  <a:pt x="2563738" y="1310858"/>
                </a:cubicBezTo>
                <a:cubicBezTo>
                  <a:pt x="2895600" y="1074424"/>
                  <a:pt x="3024499" y="581616"/>
                  <a:pt x="3153398" y="88809"/>
                </a:cubicBezTo>
              </a:path>
            </a:pathLst>
          </a:custGeom>
          <a:ln w="76200">
            <a:solidFill>
              <a:srgbClr val="00B0F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164288" y="2237963"/>
                <a:ext cx="10986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2237963"/>
                <a:ext cx="1098662" cy="83099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669" y="5255976"/>
            <a:ext cx="490606" cy="542965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179512" y="398029"/>
            <a:ext cx="2480903" cy="4560227"/>
            <a:chOff x="5535500" y="116632"/>
            <a:chExt cx="2276430" cy="3600838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6443778" y="1521693"/>
              <a:ext cx="13681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6408060" y="116632"/>
              <a:ext cx="0" cy="141102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5535500" y="1511769"/>
              <a:ext cx="896049" cy="87740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5605413" y="2857226"/>
              <a:ext cx="803499" cy="860244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408060" y="1527661"/>
              <a:ext cx="1386011" cy="18620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6443778" y="2893230"/>
              <a:ext cx="1368152" cy="496511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Arc 61"/>
            <p:cNvSpPr/>
            <p:nvPr/>
          </p:nvSpPr>
          <p:spPr>
            <a:xfrm rot="7501393">
              <a:off x="5849391" y="2235229"/>
              <a:ext cx="1164316" cy="1163265"/>
            </a:xfrm>
            <a:prstGeom prst="arc">
              <a:avLst>
                <a:gd name="adj1" fmla="val 15850953"/>
                <a:gd name="adj2" fmla="val 0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6408912" y="1527661"/>
              <a:ext cx="0" cy="1365568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Arc 63"/>
            <p:cNvSpPr/>
            <p:nvPr/>
          </p:nvSpPr>
          <p:spPr>
            <a:xfrm rot="8285068">
              <a:off x="6198097" y="1663812"/>
              <a:ext cx="1022856" cy="882620"/>
            </a:xfrm>
            <a:prstGeom prst="arc">
              <a:avLst>
                <a:gd name="adj1" fmla="val 15979129"/>
                <a:gd name="adj2" fmla="val 20549597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5" name="Oval 64"/>
            <p:cNvSpPr/>
            <p:nvPr/>
          </p:nvSpPr>
          <p:spPr>
            <a:xfrm flipH="1">
              <a:off x="6336052" y="1458963"/>
              <a:ext cx="144016" cy="10561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69" name="Picture 6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37" y="1395416"/>
            <a:ext cx="1431678" cy="663193"/>
          </a:xfrm>
          <a:prstGeom prst="rect">
            <a:avLst/>
          </a:prstGeom>
          <a:ln w="38100">
            <a:solidFill>
              <a:srgbClr val="D43104"/>
            </a:solidFill>
          </a:ln>
        </p:spPr>
      </p:pic>
      <p:cxnSp>
        <p:nvCxnSpPr>
          <p:cNvPr id="73" name="Straight Arrow Connector 72"/>
          <p:cNvCxnSpPr/>
          <p:nvPr/>
        </p:nvCxnSpPr>
        <p:spPr>
          <a:xfrm>
            <a:off x="1187624" y="2270237"/>
            <a:ext cx="698075" cy="1049193"/>
          </a:xfrm>
          <a:prstGeom prst="straightConnector1">
            <a:avLst/>
          </a:prstGeom>
          <a:ln w="76200">
            <a:solidFill>
              <a:srgbClr val="D43104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4" name="Picture 2 2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45" y="4759336"/>
            <a:ext cx="2258158" cy="768123"/>
          </a:xfrm>
          <a:prstGeom prst="rect">
            <a:avLst/>
          </a:prstGeom>
          <a:ln w="38100">
            <a:solidFill>
              <a:srgbClr val="0085B2"/>
            </a:solidFill>
          </a:ln>
        </p:spPr>
      </p:pic>
      <p:cxnSp>
        <p:nvCxnSpPr>
          <p:cNvPr id="75" name="Straight Arrow Connector 74"/>
          <p:cNvCxnSpPr/>
          <p:nvPr/>
        </p:nvCxnSpPr>
        <p:spPr>
          <a:xfrm flipV="1">
            <a:off x="1874366" y="2807517"/>
            <a:ext cx="698075" cy="502882"/>
          </a:xfrm>
          <a:prstGeom prst="straightConnector1">
            <a:avLst/>
          </a:prstGeom>
          <a:ln w="76200">
            <a:solidFill>
              <a:srgbClr val="0085B2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 flipH="1">
            <a:off x="2562476" y="4476333"/>
            <a:ext cx="156952" cy="13374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273538" y="3140968"/>
                <a:ext cx="10986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𝑞</m:t>
                      </m:r>
                      <m:r>
                        <a:rPr lang="nl-NL" sz="4800" b="0" i="1" smtClean="0">
                          <a:latin typeface="Cambria Math"/>
                        </a:rPr>
                        <m:t>(</m:t>
                      </m:r>
                      <m:r>
                        <a:rPr lang="nl-NL" sz="4800" b="0" i="1" smtClean="0">
                          <a:latin typeface="Cambria Math"/>
                        </a:rPr>
                        <m:t>𝑡</m:t>
                      </m:r>
                      <m:r>
                        <a:rPr lang="nl-NL" sz="4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538" y="3140968"/>
                <a:ext cx="1098662" cy="830997"/>
              </a:xfrm>
              <a:prstGeom prst="rect">
                <a:avLst/>
              </a:prstGeom>
              <a:blipFill rotWithShape="1">
                <a:blip r:embed="rId11"/>
                <a:stretch>
                  <a:fillRect r="-444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/>
          <p:cNvCxnSpPr/>
          <p:nvPr/>
        </p:nvCxnSpPr>
        <p:spPr>
          <a:xfrm flipV="1">
            <a:off x="7381656" y="1395416"/>
            <a:ext cx="303177" cy="1124538"/>
          </a:xfrm>
          <a:prstGeom prst="straightConnector1">
            <a:avLst/>
          </a:prstGeom>
          <a:ln w="82550">
            <a:solidFill>
              <a:srgbClr val="0085B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7293626" y="2420888"/>
            <a:ext cx="158694" cy="198132"/>
          </a:xfrm>
          <a:prstGeom prst="ellipse">
            <a:avLst/>
          </a:prstGeom>
          <a:solidFill>
            <a:srgbClr val="D43104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239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10,25"/>
  <p:tag name="LATEXADDIN" val="\documentclass{article}&#10;\usepackage{amsmath}&#10;\usepackage{amsfonts}&#10;\pagestyle{empty}&#10;\begin{document}&#10;&#10;$\mathbb{S}^2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25"/>
  <p:tag name="ORIGINALWIDTH" val="321"/>
  <p:tag name="LATEXADDIN" val="\documentclass{article}&#10;\usepackage{amsmath}&#10;\usepackage{amsfonts}&#10;\pagestyle{empty}&#10;\begin{document}&#10;&#10;$q\in \mathbb{S}^2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,5"/>
  <p:tag name="ORIGINALWIDTH" val="474,75"/>
  <p:tag name="LATEXADDIN" val="\documentclass{article}&#10;\usepackage{amsmath}&#10;\usepackage{amsfonts}&#10;\pagestyle{empty}&#10;\begin{document}&#10;&#10;$\omega\in T_q\mathbb{S}^2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17"/>
  <p:tag name="LATEXADDIN" val="\documentclass{article}&#10;\usepackage{amsmath}&#10;\usepackage{amsfonts}&#10;\pagestyle{empty}&#10;\begin{document}&#10;&#10;$TSO(3)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572,25"/>
  <p:tag name="LATEXADDIN" val="\documentclass{article}&#10;\usepackage{amsmath}&#10;\usepackage{amsfonts}&#10;\pagestyle{empty}&#10;\begin{document}&#10;&#10;$R\in SO(3)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,5"/>
  <p:tag name="ORIGINALWIDTH" val="656,25"/>
  <p:tag name="LATEXADDIN" val="\documentclass{article}&#10;\usepackage{amsmath}&#10;\usepackage{amsfonts}&#10;\pagestyle{empty}&#10;\begin{document}&#10;&#10;$\hat{\Omega}\in TSO(3)$&#10;&#10;\end{document}"/>
  <p:tag name="IGUANATEXSIZE" val="20"/>
  <p:tag name="IGUANATEXCURSOR" val="1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10,25"/>
  <p:tag name="LATEXADDIN" val="\documentclass{article}&#10;\usepackage{amsmath}&#10;\usepackage{amsfonts}&#10;\pagestyle{empty}&#10;\begin{document}&#10;&#10;$\mathbb{S}^2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185,25"/>
  <p:tag name="LATEXADDIN" val="\documentclass{article}&#10;\usepackage{amsmath}&#10;\usepackage{amsfonts}&#10;\pagestyle{empty}&#10;\begin{document}&#10;&#10;$q(t)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,5"/>
  <p:tag name="ORIGINALWIDTH" val="51,75"/>
  <p:tag name="LATEXADDIN" val="\documentclass{article}&#10;\usepackage{amsmath}&#10;\usepackage{amsfonts}&#10;\pagestyle{empty}&#10;\begin{document}&#10;&#10;$q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"/>
  <p:tag name="ORIGINALWIDTH" val="246,75"/>
  <p:tag name="LATEXADDIN" val="\documentclass{article}&#10;\usepackage{amsmath}&#10;\usepackage{amsfonts}&#10;\pagestyle{empty}&#10;\begin{document}&#10;&#10;$T_x\mathbb{S}^2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5"/>
  <p:tag name="ORIGINALWIDTH" val="90"/>
  <p:tag name="LATEXADDIN" val="\documentclass{article}&#10;\usepackage{amsmath}&#10;\usepackage{amsfonts}&#10;\pagestyle{empty}&#10;\begin{document}&#10;&#10;$R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81,5"/>
  <p:tag name="LATEXADDIN" val="\documentclass{article}&#10;\usepackage{amsmath}&#10;\usepackage{amsfonts}&#10;\pagestyle{empty}&#10;\begin{document}&#10;&#10;$T_{R}SO(3)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78,25"/>
  <p:tag name="LATEXADDIN" val="\documentclass{article}&#10;\usepackage{amsmath}&#10;\usepackage{amsfonts}&#10;\pagestyle{empty}&#10;\begin{document}&#10;&#10;$R_d(t)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5"/>
  <p:tag name="ORIGINALWIDTH" val="90"/>
  <p:tag name="LATEXADDIN" val="\documentclass{article}&#10;\usepackage{amsmath}&#10;\usepackage{amsfonts}&#10;\pagestyle{empty}&#10;\begin{document}&#10;&#10;$R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10,25"/>
  <p:tag name="LATEXADDIN" val="\documentclass{article}&#10;\usepackage{amsmath}&#10;\usepackage{amsfonts}&#10;\pagestyle{empty}&#10;\begin{document}&#10;&#10;$\mathbb{S}^2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5"/>
  <p:tag name="ORIGINALWIDTH" val="140,25"/>
  <p:tag name="LATEXADDIN" val="\documentclass{article}&#10;\usepackage{amsmath}&#10;\usepackage{amsfonts}&#10;\pagestyle{empty}&#10;\begin{document}&#10;&#10;$R_d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,5"/>
  <p:tag name="ORIGINALWIDTH" val="264"/>
  <p:tag name="LATEXADDIN" val="\documentclass{article}&#10;\usepackage{amsmath}&#10;\usepackage{amsfonts}&#10;\pagestyle{empty}&#10;\begin{document}&#10;&#10;$R_d^TR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78,25"/>
  <p:tag name="LATEXADDIN" val="\documentclass{article}&#10;\usepackage{amsmath}&#10;\usepackage{amsfonts}&#10;\pagestyle{empty}&#10;\begin{document}&#10;&#10;$R_d(t)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5"/>
  <p:tag name="ORIGINALWIDTH" val="140,25"/>
  <p:tag name="LATEXADDIN" val="\documentclass{article}&#10;\usepackage{amsmath}&#10;\usepackage{amsfonts}&#10;\pagestyle{empty}&#10;\begin{document}&#10;&#10;$R_d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78,25"/>
  <p:tag name="LATEXADDIN" val="\documentclass{article}&#10;\usepackage{amsmath}&#10;\usepackage{amsfonts}&#10;\pagestyle{empty}&#10;\begin{document}&#10;&#10;$R_d(t)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5"/>
  <p:tag name="ORIGINALWIDTH" val="90"/>
  <p:tag name="LATEXADDIN" val="\documentclass{article}&#10;\usepackage{amsmath}&#10;\usepackage{amsfonts}&#10;\pagestyle{empty}&#10;\begin{document}&#10;&#10;$R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81,5"/>
  <p:tag name="LATEXADDIN" val="\documentclass{article}&#10;\usepackage{amsmath}&#10;\usepackage{amsfonts}&#10;\pagestyle{empty}&#10;\begin{document}&#10;&#10;$T_{R}SO(3)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"/>
  <p:tag name="ORIGINALWIDTH" val="246,75"/>
  <p:tag name="LATEXADDIN" val="\documentclass{article}&#10;\usepackage{amsmath}&#10;\usepackage{amsfonts}&#10;\pagestyle{empty}&#10;\begin{document}&#10;&#10;$T_x\mathbb{S}^2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"/>
  <p:tag name="ORIGINALWIDTH" val="533,25"/>
  <p:tag name="LATEXADDIN" val="\documentclass{article}&#10;\usepackage{amsmath}&#10;\usepackage{amsfonts}&#10;\pagestyle{empty}&#10;\begin{document}&#10;&#10;$T_{R_d}SO(3)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83,75"/>
  <p:tag name="LATEXADDIN" val="\documentclass{article}&#10;\usepackage{amsmath}&#10;\usepackage{amsfonts}&#10;\pagestyle{empty}&#10;\begin{document}&#10;&#10;$\mathcal{T}(R,R_d)$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78,25"/>
  <p:tag name="LATEXADDIN" val="\documentclass{article}&#10;\usepackage{amsmath}&#10;\usepackage{amsfonts}&#10;\pagestyle{empty}&#10;\begin{document}&#10;&#10;$R_d(t)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81,5"/>
  <p:tag name="LATEXADDIN" val="\documentclass{article}&#10;\usepackage{amsmath}&#10;\usepackage{amsfonts}&#10;\pagestyle{empty}&#10;\begin{document}&#10;&#10;$T_{R}SO(3)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"/>
  <p:tag name="ORIGINALWIDTH" val="533,25"/>
  <p:tag name="LATEXADDIN" val="\documentclass{article}&#10;\usepackage{amsmath}&#10;\usepackage{amsfonts}&#10;\pagestyle{empty}&#10;\begin{document}&#10;&#10;$T_{R_d}SO(3)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83,75"/>
  <p:tag name="LATEXADDIN" val="\documentclass{article}&#10;\usepackage{amsmath}&#10;\usepackage{amsfonts}&#10;\pagestyle{empty}&#10;\begin{document}&#10;&#10;$\mathcal{T}(R,R_d)$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5"/>
  <p:tag name="ORIGINALWIDTH" val="133,5"/>
  <p:tag name="LATEXADDIN" val="\documentclass{article}&#10;\usepackage{amsmath}&#10;\usepackage{amsfonts}&#10;\pagestyle{empty}&#10;\begin{document}&#10;&#10;$\mathbb{R}^3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,75"/>
  <p:tag name="ORIGINALWIDTH" val="354"/>
  <p:tag name="LATEXADDIN" val="\documentclass{article}&#10;\usepackage{amsmath}&#10;\usepackage{amsfonts}&#10;\pagestyle{empty}&#10;\begin{document}&#10;&#10;$x_{L,d}(t)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10,25"/>
  <p:tag name="LATEXADDIN" val="\documentclass{article}&#10;\usepackage{amsmath}&#10;\usepackage{amsfonts}&#10;\pagestyle{empty}&#10;\begin{document}&#10;&#10;$\mathbb{S}^2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72,25"/>
  <p:tag name="LATEXADDIN" val="\documentclass{article}&#10;\usepackage{amsmath}&#10;\usepackage{amsfonts}&#10;\pagestyle{empty}&#10;\begin{document}&#10;&#10;$x_L(t)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5"/>
  <p:tag name="ORIGINALWIDTH" val="216"/>
  <p:tag name="LATEXADDIN" val="\documentclass{article}&#10;\usepackage{amsmath}&#10;\usepackage{amsfonts}&#10;\pagestyle{empty}&#10;\begin{document}&#10;&#10;$x_{L,d}$&#10;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,5"/>
  <p:tag name="ORIGINALWIDTH" val="131,25"/>
  <p:tag name="LATEXADDIN" val="\documentclass{article}&#10;\usepackage{amsmath}&#10;\usepackage{amsfonts}&#10;\pagestyle{empty}&#10;\begin{document}&#10;&#10;$x_L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5"/>
  <p:tag name="ORIGINALWIDTH" val="601,5"/>
  <p:tag name="LATEXADDIN" val="\documentclass{article}&#10;\usepackage{amsmath}&#10;\usepackage{amsfonts}&#10;\pagestyle{empty}&#10;\begin{document}&#10;&#10;$SE(3)\times\mathbb{S}^2$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10,25"/>
  <p:tag name="LATEXADDIN" val="\documentclass{article}&#10;\usepackage{amsmath}&#10;\usepackage{amsfonts}&#10;\pagestyle{empty}&#10;\begin{document}&#10;&#10;$\mathbb{S}^2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185,25"/>
  <p:tag name="LATEXADDIN" val="\documentclass{article}&#10;\usepackage{amsmath}&#10;\usepackage{amsfonts}&#10;\pagestyle{empty}&#10;\begin{document}&#10;&#10;$q(t)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25"/>
  <p:tag name="ORIGINALWIDTH" val="321"/>
  <p:tag name="LATEXADDIN" val="\documentclass{article}&#10;\usepackage{amsmath}&#10;\usepackage{amsfonts}&#10;\pagestyle{empty}&#10;\begin{document}&#10;&#10;$q\in \mathbb{S}^2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"/>
  <p:tag name="ORIGINALWIDTH" val="58,5"/>
  <p:tag name="LATEXADDIN" val="\documentclass{article}&#10;\usepackage{amsmath}&#10;\usepackage{amsfonts}&#10;\pagestyle{empty}&#10;\begin{document}&#10;&#10;$I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572,25"/>
  <p:tag name="LATEXADDIN" val="\documentclass{article}&#10;\usepackage{amsmath}&#10;\usepackage{amsfonts}&#10;\pagestyle{empty}&#10;\begin{document}&#10;&#10;$R\in SO(3)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"/>
  <p:tag name="ORIGINALWIDTH" val="58,5"/>
  <p:tag name="LATEXADDIN" val="\documentclass{article}&#10;\usepackage{amsmath}&#10;\usepackage{amsfonts}&#10;\pagestyle{empty}&#10;\begin{document}&#10;&#10;$I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17"/>
  <p:tag name="LATEXADDIN" val="\documentclass{article}&#10;\usepackage{amsmath}&#10;\usepackage{amsfonts}&#10;\pagestyle{empty}&#10;\begin{document}&#10;&#10;$TSO(3)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5"/>
  <p:tag name="ORIGINALWIDTH" val="90"/>
  <p:tag name="LATEXADDIN" val="\documentclass{article}&#10;\usepackage{amsmath}&#10;\usepackage{amsfonts}&#10;\pagestyle{empty}&#10;\begin{document}&#10;&#10;$R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,5"/>
  <p:tag name="ORIGINALWIDTH" val="500,25"/>
  <p:tag name="LATEXADDIN" val="\documentclass{article}&#10;\usepackage{amsmath}&#10;\usepackage{amsfonts}&#10;\pagestyle{empty}&#10;\begin{document}&#10;&#10;$\hat{\Omega} \in \mathfrak{so}(3)$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5"/>
  <p:tag name="ORIGINALWIDTH" val="601,5"/>
  <p:tag name="LATEXADDIN" val="\documentclass{article}&#10;\usepackage{amsmath}&#10;\usepackage{amsfonts}&#10;\pagestyle{empty}&#10;\begin{document}&#10;&#10;$SE(3)\times\mathbb{S}^2$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,5"/>
  <p:tag name="ORIGINALWIDTH" val="474,75"/>
  <p:tag name="LATEXADDIN" val="\documentclass{article}&#10;\usepackage{amsmath}&#10;\usepackage{amsfonts}&#10;\pagestyle{empty}&#10;\begin{document}&#10;&#10;$\omega\in T_q\mathbb{S}^2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83,75"/>
  <p:tag name="LATEXADDIN" val="\documentclass{article}&#10;\usepackage{amsmath}&#10;\usepackage{amsfonts}&#10;\pagestyle{empty}&#10;\begin{document}&#10;&#10;$\mathcal{T}(R,R_d)$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81,5"/>
  <p:tag name="LATEXADDIN" val="\documentclass{article}&#10;\usepackage{amsmath}&#10;\usepackage{amsfonts}&#10;\pagestyle{empty}&#10;\begin{document}&#10;&#10;$T_{R}SO(3)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78,25"/>
  <p:tag name="LATEXADDIN" val="\documentclass{article}&#10;\usepackage{amsmath}&#10;\usepackage{amsfonts}&#10;\pagestyle{empty}&#10;\begin{document}&#10;&#10;$R_d(t)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"/>
  <p:tag name="ORIGINALWIDTH" val="533,25"/>
  <p:tag name="LATEXADDIN" val="\documentclass{article}&#10;\usepackage{amsmath}&#10;\usepackage{amsfonts}&#10;\pagestyle{empty}&#10;\begin{document}&#10;&#10;$T_{R_d}SO(3)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,5"/>
  <p:tag name="ORIGINALWIDTH" val="238,5"/>
  <p:tag name="LATEXADDIN" val="\documentclass{article}&#10;\usepackage{amsmath}&#10;\usepackage{amsfonts}&#10;\pagestyle{empty}&#10;\begin{document}&#10;&#10;$T_q\mathbb{S}^2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10,25"/>
  <p:tag name="LATEXADDIN" val="\documentclass{article}&#10;\usepackage{amsmath}&#10;\usepackage{amsfonts}&#10;\pagestyle{empty}&#10;\begin{document}&#10;&#10;$\mathbb{S}^2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34082</TotalTime>
  <Words>541</Words>
  <Application>Microsoft Office PowerPoint</Application>
  <PresentationFormat>On-screen Show (4:3)</PresentationFormat>
  <Paragraphs>125</Paragraphs>
  <Slides>36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Vo</dc:creator>
  <cp:lastModifiedBy>Nam Vo</cp:lastModifiedBy>
  <cp:revision>87</cp:revision>
  <dcterms:created xsi:type="dcterms:W3CDTF">2017-06-18T10:12:34Z</dcterms:created>
  <dcterms:modified xsi:type="dcterms:W3CDTF">2017-07-24T22:35:28Z</dcterms:modified>
</cp:coreProperties>
</file>