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4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2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9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4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8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82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5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77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57B-7A69-4596-B8E4-0BBF59722E33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Curved Connector 1040"/>
          <p:cNvCxnSpPr/>
          <p:nvPr/>
        </p:nvCxnSpPr>
        <p:spPr>
          <a:xfrm rot="5400000" flipH="1" flipV="1">
            <a:off x="1921113" y="5862168"/>
            <a:ext cx="542739" cy="281527"/>
          </a:xfrm>
          <a:prstGeom prst="curvedConnector3">
            <a:avLst>
              <a:gd name="adj1" fmla="val -208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C:\Users\Nam\Documents\Git\Thesis-Quadrotor\StyleStuff\qrmod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2" y="90517"/>
            <a:ext cx="10421994" cy="68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50" y="5960111"/>
            <a:ext cx="212867" cy="2923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525609" y="6547748"/>
            <a:ext cx="287302" cy="196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56" t="-88716" r="-31770" b="-69447"/>
          <a:stretch/>
        </p:blipFill>
        <p:spPr>
          <a:xfrm>
            <a:off x="0" y="3270701"/>
            <a:ext cx="1841089" cy="506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433843" y="4346084"/>
            <a:ext cx="523469" cy="2912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63161" y="3990280"/>
            <a:ext cx="450480" cy="1892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652548" y="5516870"/>
            <a:ext cx="450480" cy="189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8" y="2917774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3" y="2202215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36" y="1517220"/>
            <a:ext cx="256501" cy="274248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07" y="1003535"/>
            <a:ext cx="322694" cy="26778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98" y="2612264"/>
            <a:ext cx="337174" cy="26908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17" y="1628942"/>
            <a:ext cx="333037" cy="27297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96" y="54611"/>
            <a:ext cx="330968" cy="26908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98" y="1898093"/>
            <a:ext cx="434397" cy="269080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65" y="3591686"/>
            <a:ext cx="449796" cy="270386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84" y="2608364"/>
            <a:ext cx="447519" cy="272979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88" y="949170"/>
            <a:ext cx="442670" cy="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5"/>
  <p:tag name="ORIGINALWIDTH" val="76,5"/>
  <p:tag name="LATEXADDIN" val="\documentclass{article}&#10;\usepackage{amsmath}&#10;\usepackage{amsfonts}&#10;\pagestyle{empty}&#10;\begin{document}&#10;&#10;\begin{equation}&#10;\psi\nonumber&#10;\end{equation}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73,5"/>
  <p:tag name="LATEXADDIN" val="\documentclass{article}&#10;\usepackage{amsmath}&#10;\usepackage{amsfonts}&#10;\pagestyle{empty}&#10;\begin{document}&#10;&#10;\begin{equation}&#10;e_3 = c_3\nonumber&#10;\end{equation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8</cp:revision>
  <dcterms:created xsi:type="dcterms:W3CDTF">2017-05-23T09:09:07Z</dcterms:created>
  <dcterms:modified xsi:type="dcterms:W3CDTF">2017-05-23T17:26:35Z</dcterms:modified>
</cp:coreProperties>
</file>