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F1F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.xml"/><Relationship Id="rId7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63054" y="404664"/>
            <a:ext cx="8197378" cy="6185527"/>
            <a:chOff x="1681932" y="1412776"/>
            <a:chExt cx="6012668" cy="473681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789944" y="3717032"/>
              <a:ext cx="1773944" cy="230425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563888" y="2492896"/>
              <a:ext cx="3384376" cy="122413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63888" y="1412776"/>
              <a:ext cx="1773944" cy="230425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1789944" y="2276872"/>
              <a:ext cx="5904656" cy="3744416"/>
            </a:xfrm>
            <a:prstGeom prst="bentConnector3">
              <a:avLst>
                <a:gd name="adj1" fmla="val -3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681932" y="5913276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876" y="3609020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Arc 31"/>
            <p:cNvSpPr/>
            <p:nvPr/>
          </p:nvSpPr>
          <p:spPr>
            <a:xfrm rot="1507686">
              <a:off x="1916404" y="5393506"/>
              <a:ext cx="720080" cy="75608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Arc 32"/>
            <p:cNvSpPr/>
            <p:nvPr/>
          </p:nvSpPr>
          <p:spPr>
            <a:xfrm rot="518033">
              <a:off x="3988446" y="2758686"/>
              <a:ext cx="720080" cy="75608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9495" y="5085184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95" y="5085184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83968" y="1384900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384900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Decision 8"/>
          <p:cNvSpPr/>
          <p:nvPr/>
        </p:nvSpPr>
        <p:spPr>
          <a:xfrm>
            <a:off x="1043608" y="4437112"/>
            <a:ext cx="64807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Decision 23"/>
          <p:cNvSpPr/>
          <p:nvPr/>
        </p:nvSpPr>
        <p:spPr>
          <a:xfrm>
            <a:off x="4283968" y="4437112"/>
            <a:ext cx="64807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Extract 10"/>
          <p:cNvSpPr/>
          <p:nvPr/>
        </p:nvSpPr>
        <p:spPr>
          <a:xfrm>
            <a:off x="2411760" y="2290810"/>
            <a:ext cx="504056" cy="479085"/>
          </a:xfrm>
          <a:prstGeom prst="flowChartExtra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Extract 25"/>
          <p:cNvSpPr/>
          <p:nvPr/>
        </p:nvSpPr>
        <p:spPr>
          <a:xfrm>
            <a:off x="2411760" y="5614211"/>
            <a:ext cx="504056" cy="479085"/>
          </a:xfrm>
          <a:prstGeom prst="flowChartExtra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lowchart: Connector 12"/>
          <p:cNvSpPr/>
          <p:nvPr/>
        </p:nvSpPr>
        <p:spPr>
          <a:xfrm>
            <a:off x="1187624" y="5744289"/>
            <a:ext cx="396044" cy="382106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/>
          <p:cNvSpPr/>
          <p:nvPr/>
        </p:nvSpPr>
        <p:spPr>
          <a:xfrm>
            <a:off x="4427984" y="2420888"/>
            <a:ext cx="396044" cy="382106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3527884" y="2659277"/>
              <a:ext cx="1254344" cy="650629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70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704630"/>
              </a:xfrm>
              <a:prstGeom prst="rect">
                <a:avLst/>
              </a:prstGeom>
              <a:blipFill rotWithShape="1">
                <a:blip r:embed="rId5"/>
                <a:stretch>
                  <a:fillRect r="-17544" b="-431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70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704630"/>
              </a:xfrm>
              <a:prstGeom prst="rect">
                <a:avLst/>
              </a:prstGeom>
              <a:blipFill rotWithShape="1">
                <a:blip r:embed="rId6"/>
                <a:stretch>
                  <a:fillRect r="-19298" b="-431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1483853" y="3847376"/>
            <a:ext cx="1936019" cy="1957888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5536" y="55244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66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552442"/>
                  <a:ext cx="1008112" cy="110799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74271" y="3062249"/>
                <a:ext cx="1098662" cy="1403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71" y="3062249"/>
                <a:ext cx="1098662" cy="1403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41113" y="931975"/>
            <a:ext cx="2589704" cy="5233329"/>
            <a:chOff x="5508104" y="116632"/>
            <a:chExt cx="2376264" cy="4132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508104" y="314096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6600" b="0" i="1" smtClean="0"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3140968"/>
                  <a:ext cx="1008112" cy="110799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66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110799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3" y="5157250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95536" y="587855"/>
            <a:ext cx="8424936" cy="5649456"/>
            <a:chOff x="395536" y="587855"/>
            <a:chExt cx="8424936" cy="5649456"/>
          </a:xfrm>
        </p:grpSpPr>
        <p:sp>
          <p:nvSpPr>
            <p:cNvPr id="3" name="Double Wave 2"/>
            <p:cNvSpPr/>
            <p:nvPr/>
          </p:nvSpPr>
          <p:spPr>
            <a:xfrm>
              <a:off x="395536" y="642325"/>
              <a:ext cx="8424936" cy="5594986"/>
            </a:xfrm>
            <a:prstGeom prst="doubleWave">
              <a:avLst/>
            </a:prstGeom>
            <a:gradFill flip="none" rotWithShape="1">
              <a:gsLst>
                <a:gs pos="0">
                  <a:srgbClr val="0047FF"/>
                </a:gs>
                <a:gs pos="14000">
                  <a:srgbClr val="000082"/>
                </a:gs>
                <a:gs pos="40000">
                  <a:srgbClr val="0047FF"/>
                </a:gs>
                <a:gs pos="62000">
                  <a:srgbClr val="000082"/>
                </a:gs>
                <a:gs pos="100000">
                  <a:srgbClr val="0047FF"/>
                </a:gs>
              </a:gsLst>
              <a:lin ang="10800000" scaled="0"/>
              <a:tileRect/>
            </a:gradFill>
            <a:scene3d>
              <a:camera prst="isometricOffAxis2Top">
                <a:rot lat="19800000" lon="3207254" rev="1814144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08" y="4869160"/>
              <a:ext cx="3563888" cy="1004697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2622181" y="1909610"/>
              <a:ext cx="3328918" cy="1141639"/>
            </a:xfrm>
            <a:custGeom>
              <a:avLst/>
              <a:gdLst>
                <a:gd name="connsiteX0" fmla="*/ 0 w 3067050"/>
                <a:gd name="connsiteY0" fmla="*/ 54992 h 826517"/>
                <a:gd name="connsiteX1" fmla="*/ 1733550 w 3067050"/>
                <a:gd name="connsiteY1" fmla="*/ 54992 h 826517"/>
                <a:gd name="connsiteX2" fmla="*/ 1819275 w 3067050"/>
                <a:gd name="connsiteY2" fmla="*/ 626492 h 826517"/>
                <a:gd name="connsiteX3" fmla="*/ 2762250 w 3067050"/>
                <a:gd name="connsiteY3" fmla="*/ 750317 h 826517"/>
                <a:gd name="connsiteX4" fmla="*/ 3067050 w 3067050"/>
                <a:gd name="connsiteY4" fmla="*/ 826517 h 82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050" h="826517">
                  <a:moveTo>
                    <a:pt x="0" y="54992"/>
                  </a:moveTo>
                  <a:cubicBezTo>
                    <a:pt x="715169" y="7367"/>
                    <a:pt x="1430338" y="-40258"/>
                    <a:pt x="1733550" y="54992"/>
                  </a:cubicBezTo>
                  <a:cubicBezTo>
                    <a:pt x="2036762" y="150242"/>
                    <a:pt x="1647825" y="510605"/>
                    <a:pt x="1819275" y="626492"/>
                  </a:cubicBezTo>
                  <a:cubicBezTo>
                    <a:pt x="1990725" y="742379"/>
                    <a:pt x="2554288" y="716980"/>
                    <a:pt x="2762250" y="750317"/>
                  </a:cubicBezTo>
                  <a:cubicBezTo>
                    <a:pt x="2970212" y="783654"/>
                    <a:pt x="3005138" y="736030"/>
                    <a:pt x="3067050" y="826517"/>
                  </a:cubicBez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Oval 6"/>
            <p:cNvSpPr/>
            <p:nvPr/>
          </p:nvSpPr>
          <p:spPr>
            <a:xfrm>
              <a:off x="2500668" y="1859661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/>
            <p:cNvSpPr/>
            <p:nvPr/>
          </p:nvSpPr>
          <p:spPr>
            <a:xfrm>
              <a:off x="5829585" y="2853247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57" y="1024913"/>
              <a:ext cx="461189" cy="8580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974" y="587855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3" name="Parallelogram 12"/>
            <p:cNvSpPr/>
            <p:nvPr/>
          </p:nvSpPr>
          <p:spPr>
            <a:xfrm rot="19631395" flipH="1">
              <a:off x="4223747" y="1758903"/>
              <a:ext cx="3490156" cy="2517363"/>
            </a:xfrm>
            <a:prstGeom prst="parallelogram">
              <a:avLst>
                <a:gd name="adj" fmla="val 52662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047" y="809125"/>
              <a:ext cx="3070666" cy="118589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 rot="19807670">
            <a:off x="5202438" y="2033984"/>
            <a:ext cx="1519169" cy="1951996"/>
            <a:chOff x="6098537" y="758713"/>
            <a:chExt cx="1350372" cy="1557587"/>
          </a:xfrm>
        </p:grpSpPr>
        <p:cxnSp>
          <p:nvCxnSpPr>
            <p:cNvPr id="14" name="Straight Arrow Connector 13"/>
            <p:cNvCxnSpPr/>
            <p:nvPr/>
          </p:nvCxnSpPr>
          <p:spPr>
            <a:xfrm rot="21420000">
              <a:off x="6425582" y="758713"/>
              <a:ext cx="706283" cy="1557587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3892330">
              <a:off x="6368353" y="872349"/>
              <a:ext cx="820741" cy="134037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7320000">
              <a:off x="6358351" y="872349"/>
              <a:ext cx="820741" cy="134037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760640"/>
            <a:chOff x="2267744" y="869811"/>
            <a:chExt cx="3546571" cy="5079469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5002350"/>
              <a:chOff x="5535500" y="116632"/>
              <a:chExt cx="2348868" cy="394994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907704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8500" y="3921359"/>
            <a:ext cx="9050004" cy="2808327"/>
            <a:chOff x="146505" y="3284984"/>
            <a:chExt cx="8457943" cy="2664296"/>
          </a:xfrm>
        </p:grpSpPr>
        <p:sp>
          <p:nvSpPr>
            <p:cNvPr id="2" name="TextBox 1"/>
            <p:cNvSpPr txBox="1"/>
            <p:nvPr/>
          </p:nvSpPr>
          <p:spPr>
            <a:xfrm>
              <a:off x="6948264" y="3968136"/>
              <a:ext cx="983213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61790" y="3968136"/>
              <a:ext cx="1090245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6509" y="3968136"/>
              <a:ext cx="1241824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attitude controller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099" y="3968136"/>
              <a:ext cx="1271952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position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2035" y="4144252"/>
              <a:ext cx="378458" cy="260953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788333" y="4144251"/>
              <a:ext cx="378458" cy="260953"/>
              <a:chOff x="6216244" y="4509120"/>
              <a:chExt cx="449932" cy="27505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6216244" y="4509120"/>
                <a:ext cx="218041" cy="2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234838" y="4274728"/>
              <a:ext cx="666261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7931476" y="4229746"/>
              <a:ext cx="672972" cy="52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98756" y="4229746"/>
              <a:ext cx="0" cy="843068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35819" y="4229746"/>
              <a:ext cx="0" cy="128130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72882" y="4229746"/>
              <a:ext cx="0" cy="1719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67422" y="5511047"/>
              <a:ext cx="4968397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41856" y="5949279"/>
              <a:ext cx="6729461" cy="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06913" y="5072815"/>
              <a:ext cx="3291843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537075" y="4509314"/>
              <a:ext cx="4781" cy="14399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67422" y="4528235"/>
              <a:ext cx="0" cy="98281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706912" y="4528236"/>
              <a:ext cx="1" cy="54457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>
              <a:off x="2271296" y="3365960"/>
              <a:ext cx="1597692" cy="0"/>
            </a:xfrm>
            <a:prstGeom prst="line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294190" y="3365960"/>
              <a:ext cx="0" cy="77829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71737" y="3489930"/>
              <a:ext cx="0" cy="64095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𝑝𝑑</m:t>
                            </m:r>
                          </m:sub>
                        </m:sSub>
                        <m:r>
                          <a:rPr lang="nl-NL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owchart: Connector 66"/>
            <p:cNvSpPr/>
            <p:nvPr/>
          </p:nvSpPr>
          <p:spPr>
            <a:xfrm>
              <a:off x="3885905" y="3284984"/>
              <a:ext cx="171664" cy="20494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74554" y="3387457"/>
              <a:ext cx="632359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06913" y="3387457"/>
              <a:ext cx="0" cy="5939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2173051" y="4137567"/>
              <a:ext cx="378458" cy="260953"/>
              <a:chOff x="6216244" y="4509120"/>
              <a:chExt cx="449932" cy="27505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5630493" y="3968136"/>
              <a:ext cx="958548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589041" y="4234964"/>
              <a:ext cx="35922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10317</TotalTime>
  <Words>226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27</cp:revision>
  <dcterms:created xsi:type="dcterms:W3CDTF">2017-06-18T10:12:34Z</dcterms:created>
  <dcterms:modified xsi:type="dcterms:W3CDTF">2017-06-26T01:02:40Z</dcterms:modified>
</cp:coreProperties>
</file>