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4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822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97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63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43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85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182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8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4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152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771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357B-7A69-4596-B8E4-0BBF59722E33}" type="datetimeFigureOut">
              <a:rPr lang="nl-NL" smtClean="0"/>
              <a:t>25-6-2017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8DBF-985B-4FAB-8138-7B4F9F01BCA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3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6.png"/><Relationship Id="rId39" Type="http://schemas.openxmlformats.org/officeDocument/2006/relationships/image" Target="../media/image19.png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34" Type="http://schemas.openxmlformats.org/officeDocument/2006/relationships/image" Target="../media/image1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Curved Connector 1040"/>
          <p:cNvCxnSpPr/>
          <p:nvPr/>
        </p:nvCxnSpPr>
        <p:spPr>
          <a:xfrm rot="5400000" flipH="1" flipV="1">
            <a:off x="1921113" y="5862168"/>
            <a:ext cx="542739" cy="281527"/>
          </a:xfrm>
          <a:prstGeom prst="curvedConnector3">
            <a:avLst>
              <a:gd name="adj1" fmla="val -208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4" descr="C:\Users\Nam\Documents\Git\Thesis-Quadrotor\StyleStuff\qrmodel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2" y="90517"/>
            <a:ext cx="10421994" cy="68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0" y="5532382"/>
            <a:ext cx="511995" cy="324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05" y="3052966"/>
            <a:ext cx="536343" cy="325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50" y="5960111"/>
            <a:ext cx="212867" cy="2923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28"/>
          <a:stretch/>
        </p:blipFill>
        <p:spPr>
          <a:xfrm>
            <a:off x="2525609" y="6547748"/>
            <a:ext cx="287302" cy="1961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56" t="-88716" r="-31770" b="-69447"/>
          <a:stretch/>
        </p:blipFill>
        <p:spPr>
          <a:xfrm>
            <a:off x="0" y="3270701"/>
            <a:ext cx="1841089" cy="5065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9" t="-26272" r="32746" b="-22169"/>
          <a:stretch/>
        </p:blipFill>
        <p:spPr>
          <a:xfrm>
            <a:off x="2433843" y="4346084"/>
            <a:ext cx="523469" cy="2912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263161" y="3990280"/>
            <a:ext cx="450480" cy="1892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652548" y="5516870"/>
            <a:ext cx="450480" cy="1892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8" y="2917774"/>
            <a:ext cx="244781" cy="2703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13" y="2202215"/>
            <a:ext cx="253721" cy="2703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36" y="1517220"/>
            <a:ext cx="256501" cy="274248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07" y="1003535"/>
            <a:ext cx="322694" cy="267780"/>
          </a:xfrm>
          <a:prstGeom prst="rect">
            <a:avLst/>
          </a:prstGeom>
        </p:spPr>
      </p:pic>
      <p:pic>
        <p:nvPicPr>
          <p:cNvPr id="1034" name="Picture 103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98" y="2612264"/>
            <a:ext cx="337174" cy="269080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17" y="1628942"/>
            <a:ext cx="333037" cy="272979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96" y="54611"/>
            <a:ext cx="330968" cy="269080"/>
          </a:xfrm>
          <a:prstGeom prst="rect">
            <a:avLst/>
          </a:prstGeom>
        </p:spPr>
      </p:pic>
      <p:pic>
        <p:nvPicPr>
          <p:cNvPr id="1035" name="Picture 103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98" y="1898093"/>
            <a:ext cx="434397" cy="269080"/>
          </a:xfrm>
          <a:prstGeom prst="rect">
            <a:avLst/>
          </a:prstGeom>
        </p:spPr>
      </p:pic>
      <p:pic>
        <p:nvPicPr>
          <p:cNvPr id="1038" name="Picture 103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65" y="3591686"/>
            <a:ext cx="449796" cy="270386"/>
          </a:xfrm>
          <a:prstGeom prst="rect">
            <a:avLst/>
          </a:prstGeom>
        </p:spPr>
      </p:pic>
      <p:pic>
        <p:nvPicPr>
          <p:cNvPr id="1037" name="Picture 103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84" y="2608364"/>
            <a:ext cx="447519" cy="272979"/>
          </a:xfrm>
          <a:prstGeom prst="rect">
            <a:avLst/>
          </a:prstGeom>
        </p:spPr>
      </p:pic>
      <p:pic>
        <p:nvPicPr>
          <p:cNvPr id="1036" name="Picture 103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88" y="949170"/>
            <a:ext cx="442670" cy="2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75656" y="116632"/>
            <a:ext cx="6423963" cy="6696744"/>
            <a:chOff x="2268127" y="1404937"/>
            <a:chExt cx="4351748" cy="4048125"/>
          </a:xfrm>
        </p:grpSpPr>
        <p:pic>
          <p:nvPicPr>
            <p:cNvPr id="1027" name="Picture 3 1" descr="C:\Users\Nam\Documents\Git\Thesis-Quadrotor\StyleStuff\qrLmode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125" y="1404937"/>
              <a:ext cx="4095750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127" y="4725144"/>
              <a:ext cx="511995" cy="3243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061" y="2348880"/>
              <a:ext cx="536343" cy="32569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2918379"/>
              <a:ext cx="200088" cy="293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6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92,25"/>
  <p:tag name="LATEXADDIN" val="\documentclass{article}&#10;\usepackage{amsmath}&#10;\usepackage{amsfonts}&#10;\pagestyle{empty}&#10;\begin{document}&#10;&#10;\begin{equation}&#10;b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"/>
  <p:tag name="ORIGINALWIDTH" val="93"/>
  <p:tag name="LATEXADDIN" val="\documentclass{article}&#10;\usepackage{amsmath}&#10;\usepackage{amsfonts}&#10;\pagestyle{empty}&#10;\begin{document}&#10;&#10;\begin{equation}&#10;b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17"/>
  <p:tag name="LATEXADDIN" val="\documentclass{article}&#10;\usepackage{amsmath}&#10;\usepackage{amsfonts}&#10;\pagestyle{empty}&#10;\begin{document}&#10;&#10;\begin{equation}&#10;F_1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2,25"/>
  <p:tag name="LATEXADDIN" val="\documentclass{article}&#10;\usepackage{amsmath}&#10;\usepackage{amsfonts}&#10;\pagestyle{empty}&#10;\begin{document}&#10;&#10;\begin{equation}&#10;F_4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20,75"/>
  <p:tag name="LATEXADDIN" val="\documentclass{article}&#10;\usepackage{amsmath}&#10;\usepackage{amsfonts}&#10;\pagestyle{empty}&#10;\begin{document}&#10;&#10;\begin{equation}&#10;F_3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20"/>
  <p:tag name="LATEXADDIN" val="\documentclass{article}&#10;\usepackage{amsmath}&#10;\usepackage{amsfonts}&#10;\pagestyle{empty}&#10;\begin{document}&#10;&#10;\begin{equation}&#10;F_2 \nonumber&#10;\end{equation}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57,5"/>
  <p:tag name="LATEXADDIN" val="\documentclass{article}&#10;\usepackage{amsmath}&#10;\usepackage{amsfonts}&#10;\pagestyle{empty}&#10;\begin{document}&#10;&#10;\begin{equation}&#10;M_1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2,75"/>
  <p:tag name="LATEXADDIN" val="\documentclass{article}&#10;\usepackage{amsmath}&#10;\usepackage{amsfonts}&#10;\pagestyle{empty}&#10;\begin{document}&#10;&#10;\begin{equation}&#10;M_4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161,25"/>
  <p:tag name="LATEXADDIN" val="\documentclass{article}&#10;\usepackage{amsmath}&#10;\usepackage{amsfonts}&#10;\pagestyle{empty}&#10;\begin{document}&#10;&#10;\begin{equation}&#10;M_3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5"/>
  <p:tag name="ORIGINALWIDTH" val="160,5"/>
  <p:tag name="LATEXADDIN" val="\documentclass{article}&#10;\usepackage{amsmath}&#10;\usepackage{amsfonts}&#10;\pagestyle{empty}&#10;\begin{document}&#10;&#10;\begin{equation}&#10;M_2 \nonumber&#10;\end{equation}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84,5"/>
  <p:tag name="LATEXADDIN" val="\documentclass{article}&#10;\usepackage{amsmath}&#10;\usepackage{amsfonts}&#10;\pagestyle{empty}&#10;\begin{document}&#10;&#10;\begin{equation}&#10;\mathcal{\{I\}}\nonumber&#10;\end{equation}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"/>
  <p:tag name="ORIGINALWIDTH" val="192,75"/>
  <p:tag name="LATEXADDIN" val="\documentclass{article}&#10;\usepackage{amsmath}&#10;\usepackage{amsfonts}&#10;\pagestyle{empty}&#10;\begin{document}&#10;&#10;\begin{equation}&#10;\mathcal{\{B\}}\nonumber&#10;\end{equation}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72,75"/>
  <p:tag name="LATEXADDIN" val="\documentclass{article}&#10;\usepackage{amsmath}&#10;\usepackage{amsfonts}&#10;\pagestyle{empty}&#10;\begin{document}&#10;&#10;\begin{equation}&#10;\vec{q} \nonumber&#10;\end{equation}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5"/>
  <p:tag name="ORIGINALWIDTH" val="76,5"/>
  <p:tag name="LATEXADDIN" val="\documentclass{article}&#10;\usepackage{amsmath}&#10;\usepackage{amsfonts}&#10;\pagestyle{empty}&#10;\begin{document}&#10;&#10;\begin{equation}&#10;\psi\nonumber&#10;\end{equation}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373,5"/>
  <p:tag name="LATEXADDIN" val="\documentclass{article}&#10;\usepackage{amsmath}&#10;\usepackage{amsfonts}&#10;\pagestyle{empty}&#10;\begin{document}&#10;&#10;\begin{equation}&#10;e_3 = c_3\nonumber&#10;\end{equation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574,5"/>
  <p:tag name="LATEXADDIN" val="\documentclass{article}&#10;\usepackage{amsmath}&#10;\usepackage{amsfonts}&#10;\pagestyle{empty}&#10;\begin{document}&#10;&#10;\begin{equation}&#10;e_1 \quad e_2 \quad e_3\nonumber&#10;\end{equation}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328,5"/>
  <p:tag name="LATEXADDIN" val="\documentclass{article}&#10;\usepackage{amsmath}&#10;\usepackage{amsfonts}&#10;\pagestyle{empty}&#10;\begin{document}&#10;&#10;\begin{equation}&#10;c_1 \quad c_2 \nonumber&#10;\end{equation}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5"/>
  <p:tag name="ORIGINALWIDTH" val="328,5"/>
  <p:tag name="LATEXADDIN" val="\documentclass{article}&#10;\usepackage{amsmath}&#10;\usepackage{amsfonts}&#10;\pagestyle{empty}&#10;\begin{document}&#10;&#10;\begin{equation}&#10;c_1 \quad c_2 \nonumber&#10;\end{equation}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89,25"/>
  <p:tag name="LATEXADDIN" val="\documentclass{article}&#10;\usepackage{amsmath}&#10;\usepackage{amsfonts}&#10;\pagestyle{empty}&#10;\begin{document}&#10;&#10;\begin{equation}&#10;b_1 \nonumber&#10;\end{equation}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Vo</dc:creator>
  <cp:lastModifiedBy>Nam Vo</cp:lastModifiedBy>
  <cp:revision>12</cp:revision>
  <dcterms:created xsi:type="dcterms:W3CDTF">2017-05-23T09:09:07Z</dcterms:created>
  <dcterms:modified xsi:type="dcterms:W3CDTF">2017-06-26T01:02:25Z</dcterms:modified>
</cp:coreProperties>
</file>