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64" r:id="rId30"/>
    <p:sldId id="295" r:id="rId31"/>
    <p:sldId id="286" r:id="rId32"/>
    <p:sldId id="287" r:id="rId33"/>
    <p:sldId id="288" r:id="rId34"/>
    <p:sldId id="275" r:id="rId35"/>
    <p:sldId id="266" r:id="rId36"/>
    <p:sldId id="265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25-7-2017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9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0.xml"/><Relationship Id="rId7" Type="http://schemas.openxmlformats.org/officeDocument/2006/relationships/image" Target="../media/image5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0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3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8500" y="3921359"/>
            <a:ext cx="9050004" cy="2808327"/>
            <a:chOff x="146505" y="3284984"/>
            <a:chExt cx="8457943" cy="2664296"/>
          </a:xfrm>
        </p:grpSpPr>
        <p:sp>
          <p:nvSpPr>
            <p:cNvPr id="2" name="TextBox 1"/>
            <p:cNvSpPr txBox="1"/>
            <p:nvPr/>
          </p:nvSpPr>
          <p:spPr>
            <a:xfrm>
              <a:off x="6948264" y="3968136"/>
              <a:ext cx="983213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61790" y="3968136"/>
              <a:ext cx="1090245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6509" y="3968136"/>
              <a:ext cx="1241824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attitude controller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099" y="3968136"/>
              <a:ext cx="1271952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position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2035" y="4144252"/>
              <a:ext cx="378458" cy="260953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788333" y="4144251"/>
              <a:ext cx="378458" cy="260953"/>
              <a:chOff x="6216244" y="4509120"/>
              <a:chExt cx="449932" cy="27505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216244" y="4509120"/>
                <a:ext cx="218041" cy="2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34838" y="4274728"/>
              <a:ext cx="66626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7931476" y="4229746"/>
              <a:ext cx="672972" cy="52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8756" y="4229746"/>
              <a:ext cx="0" cy="843068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35819" y="4229746"/>
              <a:ext cx="0" cy="128130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2882" y="4229746"/>
              <a:ext cx="0" cy="1719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7422" y="5511047"/>
              <a:ext cx="4968397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41856" y="5949279"/>
              <a:ext cx="6729461" cy="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6913" y="5072815"/>
              <a:ext cx="3291843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37075" y="4509314"/>
              <a:ext cx="4781" cy="14399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67422" y="4528235"/>
              <a:ext cx="0" cy="98281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706912" y="4528236"/>
              <a:ext cx="1" cy="54457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2271296" y="3365960"/>
              <a:ext cx="1597692" cy="0"/>
            </a:xfrm>
            <a:prstGeom prst="line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94190" y="3365960"/>
              <a:ext cx="0" cy="77829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71737" y="3489930"/>
              <a:ext cx="0" cy="6409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𝑝𝑑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Connector 66"/>
            <p:cNvSpPr/>
            <p:nvPr/>
          </p:nvSpPr>
          <p:spPr>
            <a:xfrm>
              <a:off x="3885905" y="3284984"/>
              <a:ext cx="171664" cy="20494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74554" y="3387457"/>
              <a:ext cx="632359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06913" y="3387457"/>
              <a:ext cx="0" cy="5939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2173051" y="4137567"/>
              <a:ext cx="378458" cy="260953"/>
              <a:chOff x="6216244" y="4509120"/>
              <a:chExt cx="449932" cy="27505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5630493" y="3968136"/>
              <a:ext cx="958548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589041" y="4234964"/>
              <a:ext cx="359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nl-NL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nl-NL" sz="2400" b="0" i="1" dirty="0" smtClean="0">
                          <a:latin typeface="Cambria Math"/>
                        </a:rPr>
                        <m:t>=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𝐴𝑥</m:t>
                      </m:r>
                      <m:r>
                        <a:rPr lang="nl-NL" sz="2400" b="0" i="1" dirty="0" smtClean="0">
                          <a:latin typeface="Cambria Math"/>
                        </a:rPr>
                        <m:t>+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nl-NL" sz="2400" dirty="0" smtClean="0"/>
              </a:p>
              <a:p>
                <a:endParaRPr lang="nl-NL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" idx="3"/>
          </p:cNvCxnSpPr>
          <p:nvPr/>
        </p:nvCxnSpPr>
        <p:spPr>
          <a:xfrm flipV="1">
            <a:off x="5518237" y="3237076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62353" y="2636912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b="0" i="1" dirty="0" smtClean="0">
                <a:latin typeface="Cambria Math"/>
              </a:rPr>
              <a:t>C</a:t>
            </a:r>
          </a:p>
          <a:p>
            <a:pPr algn="ctr"/>
            <a:endParaRPr lang="nl-NL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526077" y="3237076"/>
            <a:ext cx="107837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745929" y="3237076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4706" y="323707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782" y="2636913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i="1" dirty="0">
                <a:latin typeface="Cambria Math"/>
              </a:rPr>
              <a:t>K</a:t>
            </a:r>
            <a:endParaRPr lang="nl-NL" sz="2400" b="0" i="1" dirty="0" smtClean="0">
              <a:latin typeface="Cambria Math"/>
            </a:endParaRPr>
          </a:p>
          <a:p>
            <a:pPr algn="ctr"/>
            <a:endParaRPr lang="nl-NL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5983" y="4620662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2160" y="3237078"/>
            <a:ext cx="0" cy="1383584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34787</TotalTime>
  <Words>541</Words>
  <Application>Microsoft Office PowerPoint</Application>
  <PresentationFormat>On-screen Show (4:3)</PresentationFormat>
  <Paragraphs>125</Paragraphs>
  <Slides>36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90</cp:revision>
  <dcterms:created xsi:type="dcterms:W3CDTF">2017-06-18T10:12:34Z</dcterms:created>
  <dcterms:modified xsi:type="dcterms:W3CDTF">2017-07-25T20:42:24Z</dcterms:modified>
</cp:coreProperties>
</file>