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9" r:id="rId6"/>
    <p:sldId id="270" r:id="rId7"/>
    <p:sldId id="267" r:id="rId8"/>
    <p:sldId id="271" r:id="rId9"/>
    <p:sldId id="268" r:id="rId10"/>
    <p:sldId id="261" r:id="rId11"/>
    <p:sldId id="260" r:id="rId12"/>
    <p:sldId id="262" r:id="rId13"/>
    <p:sldId id="263" r:id="rId14"/>
    <p:sldId id="264" r:id="rId15"/>
    <p:sldId id="266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FA"/>
    <a:srgbClr val="F5052D"/>
    <a:srgbClr val="34D3E8"/>
    <a:srgbClr val="2616F0"/>
    <a:srgbClr val="30D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13-7-2017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4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13-7-2017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22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13-7-2017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97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13-7-2017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63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13-7-2017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43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13-7-2017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485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13-7-2017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182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13-7-2017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8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13-7-2017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3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13-7-2017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152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13-7-2017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771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357B-7A69-4596-B8E4-0BBF59722E33}" type="datetimeFigureOut">
              <a:rPr lang="nl-NL" smtClean="0"/>
              <a:t>13-7-2017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6.png"/><Relationship Id="rId39" Type="http://schemas.openxmlformats.org/officeDocument/2006/relationships/image" Target="../media/image19.png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34" Type="http://schemas.openxmlformats.org/officeDocument/2006/relationships/image" Target="../media/image1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5.png"/><Relationship Id="rId33" Type="http://schemas.openxmlformats.org/officeDocument/2006/relationships/image" Target="../media/image13.png"/><Relationship Id="rId38" Type="http://schemas.openxmlformats.org/officeDocument/2006/relationships/image" Target="../media/image18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29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4.png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36" Type="http://schemas.openxmlformats.org/officeDocument/2006/relationships/image" Target="../media/image16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image" Target="../media/image25.png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tags" Target="../tags/tag104.xml"/><Relationship Id="rId16" Type="http://schemas.openxmlformats.org/officeDocument/2006/relationships/image" Target="../media/image10.png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5.png"/><Relationship Id="rId5" Type="http://schemas.openxmlformats.org/officeDocument/2006/relationships/tags" Target="../tags/tag107.xml"/><Relationship Id="rId1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tags" Target="../tags/tag10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5.png"/><Relationship Id="rId3" Type="http://schemas.openxmlformats.org/officeDocument/2006/relationships/tags" Target="../tags/tag117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4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33.png"/><Relationship Id="rId5" Type="http://schemas.openxmlformats.org/officeDocument/2006/relationships/tags" Target="../tags/tag119.xml"/><Relationship Id="rId10" Type="http://schemas.openxmlformats.org/officeDocument/2006/relationships/image" Target="../media/image11.png"/><Relationship Id="rId4" Type="http://schemas.openxmlformats.org/officeDocument/2006/relationships/tags" Target="../tags/tag118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2.xml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2.png"/><Relationship Id="rId5" Type="http://schemas.openxmlformats.org/officeDocument/2006/relationships/tags" Target="../tags/tag24.xml"/><Relationship Id="rId10" Type="http://schemas.openxmlformats.org/officeDocument/2006/relationships/image" Target="../media/image21.png"/><Relationship Id="rId4" Type="http://schemas.openxmlformats.org/officeDocument/2006/relationships/tags" Target="../tags/tag23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7.xml"/><Relationship Id="rId7" Type="http://schemas.openxmlformats.org/officeDocument/2006/relationships/image" Target="../media/image2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7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5.png"/><Relationship Id="rId17" Type="http://schemas.openxmlformats.org/officeDocument/2006/relationships/image" Target="../media/image25.png"/><Relationship Id="rId2" Type="http://schemas.openxmlformats.org/officeDocument/2006/relationships/tags" Target="../tags/tag29.xml"/><Relationship Id="rId16" Type="http://schemas.openxmlformats.org/officeDocument/2006/relationships/image" Target="../media/image11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3.png"/><Relationship Id="rId5" Type="http://schemas.openxmlformats.org/officeDocument/2006/relationships/tags" Target="../tags/tag32.xml"/><Relationship Id="rId1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7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5.png"/><Relationship Id="rId17" Type="http://schemas.openxmlformats.org/officeDocument/2006/relationships/image" Target="../media/image25.png"/><Relationship Id="rId2" Type="http://schemas.openxmlformats.org/officeDocument/2006/relationships/tags" Target="../tags/tag37.xml"/><Relationship Id="rId16" Type="http://schemas.openxmlformats.org/officeDocument/2006/relationships/image" Target="../media/image11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.png"/><Relationship Id="rId5" Type="http://schemas.openxmlformats.org/officeDocument/2006/relationships/tags" Target="../tags/tag40.xml"/><Relationship Id="rId1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46.xml"/><Relationship Id="rId21" Type="http://schemas.openxmlformats.org/officeDocument/2006/relationships/image" Target="../media/image7.png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5.png"/><Relationship Id="rId33" Type="http://schemas.openxmlformats.org/officeDocument/2006/relationships/image" Target="../media/image19.png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image" Target="../media/image5.png"/><Relationship Id="rId29" Type="http://schemas.openxmlformats.org/officeDocument/2006/relationships/image" Target="../media/image15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image" Target="../media/image11.png"/><Relationship Id="rId32" Type="http://schemas.openxmlformats.org/officeDocument/2006/relationships/image" Target="../media/image18.png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image" Target="../media/image10.png"/><Relationship Id="rId28" Type="http://schemas.openxmlformats.org/officeDocument/2006/relationships/image" Target="../media/image14.png"/><Relationship Id="rId10" Type="http://schemas.openxmlformats.org/officeDocument/2006/relationships/tags" Target="../tags/tag53.xml"/><Relationship Id="rId19" Type="http://schemas.openxmlformats.org/officeDocument/2006/relationships/image" Target="../media/image3.png"/><Relationship Id="rId31" Type="http://schemas.openxmlformats.org/officeDocument/2006/relationships/image" Target="../media/image17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image" Target="../media/image9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image" Target="../media/image2.png"/><Relationship Id="rId26" Type="http://schemas.openxmlformats.org/officeDocument/2006/relationships/image" Target="../media/image13.png"/><Relationship Id="rId3" Type="http://schemas.openxmlformats.org/officeDocument/2006/relationships/tags" Target="../tags/tag62.xml"/><Relationship Id="rId21" Type="http://schemas.openxmlformats.org/officeDocument/2006/relationships/image" Target="../media/image7.png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12.png"/><Relationship Id="rId33" Type="http://schemas.openxmlformats.org/officeDocument/2006/relationships/image" Target="../media/image25.png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image" Target="../media/image5.png"/><Relationship Id="rId29" Type="http://schemas.openxmlformats.org/officeDocument/2006/relationships/image" Target="../media/image16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image" Target="../media/image11.png"/><Relationship Id="rId32" Type="http://schemas.openxmlformats.org/officeDocument/2006/relationships/image" Target="../media/image19.png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image" Target="../media/image10.png"/><Relationship Id="rId28" Type="http://schemas.openxmlformats.org/officeDocument/2006/relationships/image" Target="../media/image15.png"/><Relationship Id="rId10" Type="http://schemas.openxmlformats.org/officeDocument/2006/relationships/tags" Target="../tags/tag69.xml"/><Relationship Id="rId19" Type="http://schemas.openxmlformats.org/officeDocument/2006/relationships/image" Target="../media/image3.png"/><Relationship Id="rId31" Type="http://schemas.openxmlformats.org/officeDocument/2006/relationships/image" Target="../media/image18.pn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image" Target="../media/image9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5.png"/><Relationship Id="rId18" Type="http://schemas.openxmlformats.org/officeDocument/2006/relationships/image" Target="../media/image25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3.png"/><Relationship Id="rId17" Type="http://schemas.openxmlformats.org/officeDocument/2006/relationships/image" Target="../media/image28.png"/><Relationship Id="rId2" Type="http://schemas.openxmlformats.org/officeDocument/2006/relationships/tags" Target="../tags/tag77.xml"/><Relationship Id="rId16" Type="http://schemas.openxmlformats.org/officeDocument/2006/relationships/image" Target="../media/image27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2.png"/><Relationship Id="rId5" Type="http://schemas.openxmlformats.org/officeDocument/2006/relationships/tags" Target="../tags/tag80.xml"/><Relationship Id="rId15" Type="http://schemas.openxmlformats.org/officeDocument/2006/relationships/image" Target="../media/image26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29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image" Target="../media/image2.png"/><Relationship Id="rId26" Type="http://schemas.openxmlformats.org/officeDocument/2006/relationships/image" Target="../media/image13.png"/><Relationship Id="rId3" Type="http://schemas.openxmlformats.org/officeDocument/2006/relationships/tags" Target="../tags/tag87.xml"/><Relationship Id="rId21" Type="http://schemas.openxmlformats.org/officeDocument/2006/relationships/image" Target="../media/image7.png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12.png"/><Relationship Id="rId33" Type="http://schemas.openxmlformats.org/officeDocument/2006/relationships/image" Target="../media/image25.png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image" Target="../media/image5.png"/><Relationship Id="rId29" Type="http://schemas.openxmlformats.org/officeDocument/2006/relationships/image" Target="../media/image16.pn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image" Target="../media/image11.png"/><Relationship Id="rId32" Type="http://schemas.openxmlformats.org/officeDocument/2006/relationships/image" Target="../media/image19.png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image" Target="../media/image10.png"/><Relationship Id="rId28" Type="http://schemas.openxmlformats.org/officeDocument/2006/relationships/image" Target="../media/image15.png"/><Relationship Id="rId10" Type="http://schemas.openxmlformats.org/officeDocument/2006/relationships/tags" Target="../tags/tag94.xml"/><Relationship Id="rId19" Type="http://schemas.openxmlformats.org/officeDocument/2006/relationships/image" Target="../media/image3.png"/><Relationship Id="rId31" Type="http://schemas.openxmlformats.org/officeDocument/2006/relationships/image" Target="../media/image18.png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image" Target="../media/image9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1" name="Curved Connector 1040"/>
          <p:cNvCxnSpPr/>
          <p:nvPr/>
        </p:nvCxnSpPr>
        <p:spPr>
          <a:xfrm rot="5400000" flipH="1" flipV="1">
            <a:off x="1921113" y="5862168"/>
            <a:ext cx="542739" cy="281527"/>
          </a:xfrm>
          <a:prstGeom prst="curvedConnector3">
            <a:avLst>
              <a:gd name="adj1" fmla="val -2085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4" descr="C:\Users\Nam\Documents\Git\Thesis-Quadrotor\StyleStuff\qrmodel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12" y="90517"/>
            <a:ext cx="10421994" cy="68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0" y="5532382"/>
            <a:ext cx="511995" cy="324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05" y="3052966"/>
            <a:ext cx="536343" cy="325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50" y="5960111"/>
            <a:ext cx="212867" cy="2923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28"/>
          <a:stretch/>
        </p:blipFill>
        <p:spPr>
          <a:xfrm>
            <a:off x="2525609" y="6547748"/>
            <a:ext cx="287302" cy="1961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56" t="-88716" r="-31770" b="-69447"/>
          <a:stretch/>
        </p:blipFill>
        <p:spPr>
          <a:xfrm>
            <a:off x="0" y="3270701"/>
            <a:ext cx="1841089" cy="5065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9" t="-26272" r="32746" b="-22169"/>
          <a:stretch/>
        </p:blipFill>
        <p:spPr>
          <a:xfrm>
            <a:off x="2433843" y="4346084"/>
            <a:ext cx="523469" cy="2912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263161" y="3990280"/>
            <a:ext cx="450480" cy="1892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652548" y="5516870"/>
            <a:ext cx="450480" cy="1892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8" y="2917774"/>
            <a:ext cx="244781" cy="2703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13" y="2202215"/>
            <a:ext cx="253721" cy="2703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36" y="1517220"/>
            <a:ext cx="256501" cy="274248"/>
          </a:xfrm>
          <a:prstGeom prst="rect">
            <a:avLst/>
          </a:prstGeom>
        </p:spPr>
      </p:pic>
      <p:pic>
        <p:nvPicPr>
          <p:cNvPr id="1031" name="Picture 103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07" y="1003535"/>
            <a:ext cx="322694" cy="267780"/>
          </a:xfrm>
          <a:prstGeom prst="rect">
            <a:avLst/>
          </a:prstGeom>
        </p:spPr>
      </p:pic>
      <p:pic>
        <p:nvPicPr>
          <p:cNvPr id="1034" name="Picture 103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98" y="2612264"/>
            <a:ext cx="337174" cy="269080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17" y="1628942"/>
            <a:ext cx="333037" cy="272979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96" y="54611"/>
            <a:ext cx="330968" cy="269080"/>
          </a:xfrm>
          <a:prstGeom prst="rect">
            <a:avLst/>
          </a:prstGeom>
        </p:spPr>
      </p:pic>
      <p:pic>
        <p:nvPicPr>
          <p:cNvPr id="1035" name="Picture 103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98" y="1898093"/>
            <a:ext cx="434397" cy="269080"/>
          </a:xfrm>
          <a:prstGeom prst="rect">
            <a:avLst/>
          </a:prstGeom>
        </p:spPr>
      </p:pic>
      <p:pic>
        <p:nvPicPr>
          <p:cNvPr id="1038" name="Picture 103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65" y="3591686"/>
            <a:ext cx="449796" cy="270386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84" y="2608364"/>
            <a:ext cx="447519" cy="272979"/>
          </a:xfrm>
          <a:prstGeom prst="rect">
            <a:avLst/>
          </a:prstGeom>
        </p:spPr>
      </p:pic>
      <p:pic>
        <p:nvPicPr>
          <p:cNvPr id="1036" name="Picture 103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88" y="949170"/>
            <a:ext cx="442670" cy="2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2" idx="2"/>
          </p:cNvCxnSpPr>
          <p:nvPr/>
        </p:nvCxnSpPr>
        <p:spPr>
          <a:xfrm flipV="1">
            <a:off x="2643649" y="2564904"/>
            <a:ext cx="5960799" cy="853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987486" y="1484784"/>
            <a:ext cx="1600738" cy="27623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 rot="20977010">
            <a:off x="2628989" y="2943331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 rot="20977010">
            <a:off x="5578387" y="134067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/>
          <p:cNvSpPr/>
          <p:nvPr/>
        </p:nvSpPr>
        <p:spPr>
          <a:xfrm rot="20977010">
            <a:off x="4069325" y="3933424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/>
          <p:cNvSpPr/>
          <p:nvPr/>
        </p:nvSpPr>
        <p:spPr>
          <a:xfrm rot="20977010">
            <a:off x="7103349" y="232338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53296" y="1988840"/>
            <a:ext cx="546896" cy="95663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744041" y="2744854"/>
            <a:ext cx="1483355" cy="21326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20072" y="1654344"/>
            <a:ext cx="533224" cy="1342608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91175" y="4637316"/>
            <a:ext cx="1489509" cy="97986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62007" y="5617180"/>
            <a:ext cx="1371239" cy="930568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991175" y="3726879"/>
            <a:ext cx="0" cy="1941780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57" y="3667303"/>
            <a:ext cx="1806457" cy="62195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" name="Straight Arrow Connector 4"/>
          <p:cNvCxnSpPr/>
          <p:nvPr/>
        </p:nvCxnSpPr>
        <p:spPr>
          <a:xfrm flipV="1">
            <a:off x="991175" y="2996952"/>
            <a:ext cx="4752866" cy="2671707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20" y="5651500"/>
            <a:ext cx="2348087" cy="532191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991175" y="2991626"/>
            <a:ext cx="5671265" cy="2659874"/>
          </a:xfrm>
          <a:custGeom>
            <a:avLst/>
            <a:gdLst>
              <a:gd name="connsiteX0" fmla="*/ 0 w 5743630"/>
              <a:gd name="connsiteY0" fmla="*/ 2616200 h 2616200"/>
              <a:gd name="connsiteX1" fmla="*/ 5499100 w 5743630"/>
              <a:gd name="connsiteY1" fmla="*/ 2057400 h 2616200"/>
              <a:gd name="connsiteX2" fmla="*/ 4787900 w 5743630"/>
              <a:gd name="connsiteY2" fmla="*/ 0 h 26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3630" h="2616200">
                <a:moveTo>
                  <a:pt x="0" y="2616200"/>
                </a:moveTo>
                <a:cubicBezTo>
                  <a:pt x="2350558" y="2554816"/>
                  <a:pt x="4701117" y="2493433"/>
                  <a:pt x="5499100" y="2057400"/>
                </a:cubicBezTo>
                <a:cubicBezTo>
                  <a:pt x="6297083" y="1621367"/>
                  <a:pt x="4895850" y="230717"/>
                  <a:pt x="4787900" y="0"/>
                </a:cubicBezTo>
              </a:path>
            </a:pathLst>
          </a:custGeom>
          <a:ln w="698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4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0" y="5532382"/>
            <a:ext cx="511995" cy="3243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28"/>
          <a:stretch/>
        </p:blipFill>
        <p:spPr>
          <a:xfrm>
            <a:off x="2307678" y="6309320"/>
            <a:ext cx="287302" cy="1961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9" t="-26272" r="32746" b="-22169"/>
          <a:stretch/>
        </p:blipFill>
        <p:spPr>
          <a:xfrm>
            <a:off x="2333246" y="4637316"/>
            <a:ext cx="523469" cy="29123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991175" y="4637316"/>
            <a:ext cx="1489509" cy="97986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62007" y="5617180"/>
            <a:ext cx="1371239" cy="930568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91175" y="3726879"/>
            <a:ext cx="0" cy="1941780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" y="3591686"/>
            <a:ext cx="268159" cy="193132"/>
          </a:xfrm>
          <a:prstGeom prst="rect">
            <a:avLst/>
          </a:prstGeom>
        </p:spPr>
      </p:pic>
      <p:cxnSp>
        <p:nvCxnSpPr>
          <p:cNvPr id="25" name="Straight Connector 24"/>
          <p:cNvCxnSpPr>
            <a:stCxn id="27" idx="2"/>
          </p:cNvCxnSpPr>
          <p:nvPr/>
        </p:nvCxnSpPr>
        <p:spPr>
          <a:xfrm flipV="1">
            <a:off x="1967553" y="1882514"/>
            <a:ext cx="5960799" cy="853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311390" y="802394"/>
            <a:ext cx="1600738" cy="27623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20977010">
            <a:off x="1952893" y="2260941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/>
          <p:cNvSpPr/>
          <p:nvPr/>
        </p:nvSpPr>
        <p:spPr>
          <a:xfrm rot="20977010">
            <a:off x="4902291" y="65828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/>
          <p:cNvSpPr/>
          <p:nvPr/>
        </p:nvSpPr>
        <p:spPr>
          <a:xfrm rot="20977010">
            <a:off x="3393229" y="3251034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Oval 29"/>
          <p:cNvSpPr/>
          <p:nvPr/>
        </p:nvSpPr>
        <p:spPr>
          <a:xfrm rot="20977010">
            <a:off x="6427253" y="164099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077200" y="1306450"/>
            <a:ext cx="546896" cy="95663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67945" y="2062464"/>
            <a:ext cx="1483355" cy="21326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067945" y="2292089"/>
            <a:ext cx="2254556" cy="34288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543976" y="971954"/>
            <a:ext cx="533224" cy="1342608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043801" y="5373216"/>
            <a:ext cx="492501" cy="483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46" y="2314562"/>
            <a:ext cx="536343" cy="32569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28" y="1746138"/>
            <a:ext cx="244781" cy="27038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98" y="1400501"/>
            <a:ext cx="253721" cy="27038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16" y="1183317"/>
            <a:ext cx="256501" cy="2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67" y="4965805"/>
            <a:ext cx="1763373" cy="55142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991175" y="4637316"/>
            <a:ext cx="1489509" cy="97986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62007" y="5617180"/>
            <a:ext cx="1371239" cy="930568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91175" y="3726879"/>
            <a:ext cx="0" cy="1941780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7" idx="2"/>
          </p:cNvCxnSpPr>
          <p:nvPr/>
        </p:nvCxnSpPr>
        <p:spPr>
          <a:xfrm flipV="1">
            <a:off x="1967553" y="1882514"/>
            <a:ext cx="5960799" cy="853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311390" y="802394"/>
            <a:ext cx="1600738" cy="27623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20977010">
            <a:off x="1952893" y="2260941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/>
          <p:cNvSpPr/>
          <p:nvPr/>
        </p:nvSpPr>
        <p:spPr>
          <a:xfrm rot="20977010">
            <a:off x="4902291" y="65828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/>
          <p:cNvSpPr/>
          <p:nvPr/>
        </p:nvSpPr>
        <p:spPr>
          <a:xfrm rot="20977010">
            <a:off x="3393229" y="3251034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Oval 29"/>
          <p:cNvSpPr/>
          <p:nvPr/>
        </p:nvSpPr>
        <p:spPr>
          <a:xfrm rot="20977010">
            <a:off x="6427253" y="164099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077200" y="1306450"/>
            <a:ext cx="546896" cy="95663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67945" y="2062464"/>
            <a:ext cx="1483355" cy="21326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067945" y="2292089"/>
            <a:ext cx="2254556" cy="34288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077200" y="2275724"/>
            <a:ext cx="546896" cy="865244"/>
          </a:xfrm>
          <a:prstGeom prst="straightConnector1">
            <a:avLst/>
          </a:prstGeom>
          <a:ln w="825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543976" y="971954"/>
            <a:ext cx="533224" cy="1342608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043801" y="5373216"/>
            <a:ext cx="492501" cy="4835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91175" y="5617180"/>
            <a:ext cx="6331326" cy="51480"/>
          </a:xfrm>
          <a:prstGeom prst="straightConnector1">
            <a:avLst/>
          </a:prstGeom>
          <a:ln w="698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42" y="2509112"/>
            <a:ext cx="1319447" cy="5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77064" y="2130515"/>
            <a:ext cx="3033721" cy="2880320"/>
            <a:chOff x="818199" y="1124744"/>
            <a:chExt cx="1872208" cy="2243535"/>
          </a:xfrm>
        </p:grpSpPr>
        <p:cxnSp>
          <p:nvCxnSpPr>
            <p:cNvPr id="2" name="Straight Arrow Connector 1"/>
            <p:cNvCxnSpPr/>
            <p:nvPr/>
          </p:nvCxnSpPr>
          <p:spPr>
            <a:xfrm>
              <a:off x="1485670" y="2521565"/>
              <a:ext cx="1204737" cy="0"/>
            </a:xfrm>
            <a:prstGeom prst="straightConnector1">
              <a:avLst/>
            </a:prstGeom>
            <a:ln w="82550">
              <a:solidFill>
                <a:srgbClr val="30D6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H="1">
              <a:off x="818199" y="2529861"/>
              <a:ext cx="654184" cy="838418"/>
            </a:xfrm>
            <a:prstGeom prst="straightConnector1">
              <a:avLst/>
            </a:prstGeom>
            <a:ln w="825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1466543" y="1124744"/>
              <a:ext cx="3814" cy="1444614"/>
            </a:xfrm>
            <a:prstGeom prst="straightConnector1">
              <a:avLst/>
            </a:prstGeom>
            <a:ln w="82550">
              <a:solidFill>
                <a:srgbClr val="2616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796136" y="2276872"/>
            <a:ext cx="2664296" cy="1766096"/>
            <a:chOff x="5824363" y="2152715"/>
            <a:chExt cx="2664296" cy="1766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424892" y="2152715"/>
              <a:ext cx="767651" cy="1698698"/>
            </a:xfrm>
            <a:prstGeom prst="straightConnector1">
              <a:avLst/>
            </a:prstGeom>
            <a:ln w="82550">
              <a:solidFill>
                <a:srgbClr val="30D6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414537" y="3851413"/>
              <a:ext cx="2074122" cy="21674"/>
            </a:xfrm>
            <a:prstGeom prst="straightConnector1">
              <a:avLst/>
            </a:prstGeom>
            <a:ln w="825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5824363" y="2152715"/>
              <a:ext cx="614050" cy="1766096"/>
            </a:xfrm>
            <a:prstGeom prst="straightConnector1">
              <a:avLst/>
            </a:prstGeom>
            <a:ln w="82550">
              <a:solidFill>
                <a:srgbClr val="2616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Arc 40"/>
          <p:cNvSpPr/>
          <p:nvPr/>
        </p:nvSpPr>
        <p:spPr>
          <a:xfrm rot="13655433" flipH="1">
            <a:off x="1269254" y="4409503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rc 41"/>
          <p:cNvSpPr/>
          <p:nvPr/>
        </p:nvSpPr>
        <p:spPr>
          <a:xfrm rot="16200000" flipV="1">
            <a:off x="3481506" y="3801519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rc 42"/>
          <p:cNvSpPr/>
          <p:nvPr/>
        </p:nvSpPr>
        <p:spPr>
          <a:xfrm rot="10800000" flipV="1">
            <a:off x="2007939" y="2529017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Freeform 48"/>
          <p:cNvSpPr/>
          <p:nvPr/>
        </p:nvSpPr>
        <p:spPr>
          <a:xfrm>
            <a:off x="2250124" y="3983127"/>
            <a:ext cx="4152900" cy="1092212"/>
          </a:xfrm>
          <a:custGeom>
            <a:avLst/>
            <a:gdLst>
              <a:gd name="connsiteX0" fmla="*/ 0 w 4152900"/>
              <a:gd name="connsiteY0" fmla="*/ 0 h 1092212"/>
              <a:gd name="connsiteX1" fmla="*/ 2273300 w 4152900"/>
              <a:gd name="connsiteY1" fmla="*/ 1092200 h 1092212"/>
              <a:gd name="connsiteX2" fmla="*/ 4152900 w 4152900"/>
              <a:gd name="connsiteY2" fmla="*/ 25400 h 10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900" h="1092212">
                <a:moveTo>
                  <a:pt x="0" y="0"/>
                </a:moveTo>
                <a:cubicBezTo>
                  <a:pt x="790575" y="543983"/>
                  <a:pt x="1581150" y="1087967"/>
                  <a:pt x="2273300" y="1092200"/>
                </a:cubicBezTo>
                <a:cubicBezTo>
                  <a:pt x="2965450" y="1096433"/>
                  <a:pt x="4000500" y="63500"/>
                  <a:pt x="4152900" y="25400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63" y="4716868"/>
            <a:ext cx="2348087" cy="5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735803" y="920715"/>
            <a:ext cx="3127348" cy="3989101"/>
            <a:chOff x="5421724" y="920715"/>
            <a:chExt cx="3127348" cy="3989101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516216" y="1756093"/>
              <a:ext cx="6517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469586" y="920715"/>
              <a:ext cx="0" cy="84395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087852" y="1741840"/>
              <a:ext cx="412400" cy="4750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421724" y="3674276"/>
              <a:ext cx="1048974" cy="1235540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469586" y="1764665"/>
              <a:ext cx="1809448" cy="26744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6516216" y="3725987"/>
              <a:ext cx="1786133" cy="713123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7501393">
              <a:off x="5664117" y="2856976"/>
              <a:ext cx="1672269" cy="1518652"/>
            </a:xfrm>
            <a:prstGeom prst="arc">
              <a:avLst>
                <a:gd name="adj1" fmla="val 15850953"/>
                <a:gd name="adj2" fmla="val 0"/>
              </a:avLst>
            </a:prstGeom>
            <a:ln w="76200">
              <a:headEnd type="triangle" w="lg" len="lg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0698" y="1764665"/>
              <a:ext cx="0" cy="1961321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 rot="8285068">
              <a:off x="6195478" y="1960214"/>
              <a:ext cx="1335347" cy="1267678"/>
            </a:xfrm>
            <a:prstGeom prst="arc">
              <a:avLst>
                <a:gd name="adj1" fmla="val 15979129"/>
                <a:gd name="adj2" fmla="val 20549597"/>
              </a:avLst>
            </a:prstGeom>
            <a:ln w="76200">
              <a:headEnd type="triangle" w="lg" len="lg"/>
              <a:tailEnd type="non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l 20"/>
            <p:cNvSpPr/>
            <p:nvPr/>
          </p:nvSpPr>
          <p:spPr>
            <a:xfrm flipH="1">
              <a:off x="6375579" y="1665996"/>
              <a:ext cx="188014" cy="15168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l 5"/>
            <p:cNvSpPr/>
            <p:nvPr/>
          </p:nvSpPr>
          <p:spPr>
            <a:xfrm flipH="1">
              <a:off x="8055628" y="4216631"/>
              <a:ext cx="493444" cy="44495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769438" y="1942714"/>
            <a:ext cx="6517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722808" y="1107336"/>
            <a:ext cx="0" cy="8439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341074" y="1928461"/>
            <a:ext cx="412400" cy="475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22808" y="1951286"/>
            <a:ext cx="46630" cy="25310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 flipH="1">
            <a:off x="1628801" y="1852617"/>
            <a:ext cx="188014" cy="15168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l 35"/>
          <p:cNvSpPr/>
          <p:nvPr/>
        </p:nvSpPr>
        <p:spPr>
          <a:xfrm flipH="1">
            <a:off x="1522716" y="4225759"/>
            <a:ext cx="493444" cy="444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2" name="Picture 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04" y="5075339"/>
            <a:ext cx="1319447" cy="577075"/>
          </a:xfrm>
          <a:prstGeom prst="rect">
            <a:avLst/>
          </a:prstGeom>
        </p:spPr>
      </p:pic>
      <p:sp>
        <p:nvSpPr>
          <p:cNvPr id="44" name="Freeform 43"/>
          <p:cNvSpPr/>
          <p:nvPr/>
        </p:nvSpPr>
        <p:spPr>
          <a:xfrm>
            <a:off x="2103667" y="4529233"/>
            <a:ext cx="4152900" cy="1092212"/>
          </a:xfrm>
          <a:custGeom>
            <a:avLst/>
            <a:gdLst>
              <a:gd name="connsiteX0" fmla="*/ 0 w 4152900"/>
              <a:gd name="connsiteY0" fmla="*/ 0 h 1092212"/>
              <a:gd name="connsiteX1" fmla="*/ 2273300 w 4152900"/>
              <a:gd name="connsiteY1" fmla="*/ 1092200 h 1092212"/>
              <a:gd name="connsiteX2" fmla="*/ 4152900 w 4152900"/>
              <a:gd name="connsiteY2" fmla="*/ 25400 h 10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900" h="1092212">
                <a:moveTo>
                  <a:pt x="0" y="0"/>
                </a:moveTo>
                <a:cubicBezTo>
                  <a:pt x="790575" y="543983"/>
                  <a:pt x="1581150" y="1087967"/>
                  <a:pt x="2273300" y="1092200"/>
                </a:cubicBezTo>
                <a:cubicBezTo>
                  <a:pt x="2965450" y="1096433"/>
                  <a:pt x="4000500" y="63500"/>
                  <a:pt x="4152900" y="25400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90923" y="3339861"/>
            <a:ext cx="2757374" cy="3240358"/>
            <a:chOff x="56907" y="3432453"/>
            <a:chExt cx="2757374" cy="3240358"/>
          </a:xfrm>
        </p:grpSpPr>
        <p:grpSp>
          <p:nvGrpSpPr>
            <p:cNvPr id="2" name="Group 1"/>
            <p:cNvGrpSpPr/>
            <p:nvPr/>
          </p:nvGrpSpPr>
          <p:grpSpPr>
            <a:xfrm rot="20304330">
              <a:off x="56907" y="4019132"/>
              <a:ext cx="1723784" cy="2567605"/>
              <a:chOff x="1327041" y="1491801"/>
              <a:chExt cx="1063803" cy="1999956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rot="1295670" flipV="1">
                <a:off x="1502155" y="2412461"/>
                <a:ext cx="888689" cy="326988"/>
              </a:xfrm>
              <a:prstGeom prst="straightConnector1">
                <a:avLst/>
              </a:prstGeom>
              <a:ln w="82550">
                <a:solidFill>
                  <a:srgbClr val="30D63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 rot="1295670">
                <a:off x="1327041" y="2583256"/>
                <a:ext cx="367159" cy="908501"/>
              </a:xfrm>
              <a:prstGeom prst="straightConnector1">
                <a:avLst/>
              </a:prstGeom>
              <a:ln w="825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rot="1295670" flipV="1">
                <a:off x="1629360" y="1491801"/>
                <a:ext cx="270398" cy="1181835"/>
              </a:xfrm>
              <a:prstGeom prst="straightConnector1">
                <a:avLst/>
              </a:prstGeom>
              <a:ln w="82550">
                <a:solidFill>
                  <a:srgbClr val="2616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692" y="6402426"/>
              <a:ext cx="244781" cy="27038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7323" y="4994132"/>
              <a:ext cx="253721" cy="27038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19" y="3838032"/>
              <a:ext cx="256501" cy="274248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368160" y="3747424"/>
              <a:ext cx="1829745" cy="1854640"/>
              <a:chOff x="1466543" y="1124744"/>
              <a:chExt cx="1129195" cy="1444614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485670" y="1741716"/>
                <a:ext cx="740045" cy="779849"/>
              </a:xfrm>
              <a:prstGeom prst="straightConnector1">
                <a:avLst/>
              </a:prstGeom>
              <a:ln w="19050">
                <a:solidFill>
                  <a:srgbClr val="30D634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472383" y="2521565"/>
                <a:ext cx="1123355" cy="829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1466543" y="1124744"/>
                <a:ext cx="3814" cy="1444614"/>
              </a:xfrm>
              <a:prstGeom prst="straightConnector1">
                <a:avLst/>
              </a:prstGeom>
              <a:ln w="19050">
                <a:solidFill>
                  <a:srgbClr val="2616F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8727" y="5457098"/>
              <a:ext cx="387799" cy="27231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528" y="4265264"/>
              <a:ext cx="1232753" cy="27424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81" y="3432453"/>
              <a:ext cx="388889" cy="2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06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75656" y="116632"/>
            <a:ext cx="6423963" cy="6696744"/>
            <a:chOff x="1475656" y="116632"/>
            <a:chExt cx="6423963" cy="6696744"/>
          </a:xfrm>
        </p:grpSpPr>
        <p:pic>
          <p:nvPicPr>
            <p:cNvPr id="1027" name="Picture 3 1" descr="C:\Users\Nam\Documents\Git\Thesis-Quadrotor\StyleStuff\qrLmodel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555" y="116632"/>
              <a:ext cx="6046064" cy="669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5609194"/>
              <a:ext cx="755797" cy="5366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2530177"/>
              <a:ext cx="791739" cy="5387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961" y="2708920"/>
              <a:ext cx="1316840" cy="575092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4" y="1556792"/>
            <a:ext cx="4439720" cy="619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45224"/>
            <a:ext cx="1763373" cy="5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53555" y="116632"/>
            <a:ext cx="6046064" cy="6696744"/>
            <a:chOff x="1853555" y="116632"/>
            <a:chExt cx="6046064" cy="6696744"/>
          </a:xfrm>
        </p:grpSpPr>
        <p:pic>
          <p:nvPicPr>
            <p:cNvPr id="1027" name="Picture 3 1" descr="C:\Users\Nam\Documents\Git\Thesis-Quadrotor\StyleStuff\qrLmode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555" y="116632"/>
              <a:ext cx="6046064" cy="6696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2496840"/>
              <a:ext cx="1316840" cy="575092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628800"/>
            <a:ext cx="1327536" cy="5347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45224"/>
            <a:ext cx="1763373" cy="5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0" y="5532382"/>
            <a:ext cx="511995" cy="324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05" y="3052966"/>
            <a:ext cx="536343" cy="325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28"/>
          <a:stretch/>
        </p:blipFill>
        <p:spPr>
          <a:xfrm>
            <a:off x="2307678" y="6309320"/>
            <a:ext cx="287302" cy="1961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9" t="-26272" r="32746" b="-22169"/>
          <a:stretch/>
        </p:blipFill>
        <p:spPr>
          <a:xfrm>
            <a:off x="2333246" y="4637316"/>
            <a:ext cx="523469" cy="2912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95" y="2887840"/>
            <a:ext cx="244781" cy="2703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1" y="2285057"/>
            <a:ext cx="253721" cy="2703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82" y="1881331"/>
            <a:ext cx="256501" cy="274248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2" idx="2"/>
          </p:cNvCxnSpPr>
          <p:nvPr/>
        </p:nvCxnSpPr>
        <p:spPr>
          <a:xfrm flipV="1">
            <a:off x="2643649" y="2564904"/>
            <a:ext cx="5960799" cy="853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987486" y="1484784"/>
            <a:ext cx="1600738" cy="27623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 rot="20977010">
            <a:off x="2628989" y="2943331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 rot="20977010">
            <a:off x="5578387" y="134067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/>
          <p:cNvSpPr/>
          <p:nvPr/>
        </p:nvSpPr>
        <p:spPr>
          <a:xfrm rot="20977010">
            <a:off x="4069325" y="3933424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/>
          <p:cNvSpPr/>
          <p:nvPr/>
        </p:nvSpPr>
        <p:spPr>
          <a:xfrm rot="20977010">
            <a:off x="7103349" y="232338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53296" y="1988840"/>
            <a:ext cx="546896" cy="95663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744041" y="2744854"/>
            <a:ext cx="1483355" cy="21326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20072" y="1654344"/>
            <a:ext cx="533224" cy="1342608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91175" y="4637316"/>
            <a:ext cx="1489509" cy="97986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62007" y="5617180"/>
            <a:ext cx="1371239" cy="930568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991175" y="3726879"/>
            <a:ext cx="0" cy="1941780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0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" y="3591686"/>
            <a:ext cx="268159" cy="1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88440" y="1340677"/>
            <a:ext cx="8505405" cy="5207071"/>
            <a:chOff x="388440" y="1340677"/>
            <a:chExt cx="8505405" cy="5207071"/>
          </a:xfrm>
        </p:grpSpPr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40" y="5532382"/>
              <a:ext cx="511995" cy="3243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205" y="3052966"/>
              <a:ext cx="536343" cy="32569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028"/>
            <a:stretch/>
          </p:blipFill>
          <p:spPr>
            <a:xfrm>
              <a:off x="2307678" y="6309320"/>
              <a:ext cx="287302" cy="19619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-26272" r="32746" b="-22169"/>
            <a:stretch/>
          </p:blipFill>
          <p:spPr>
            <a:xfrm>
              <a:off x="2333246" y="4637316"/>
              <a:ext cx="523469" cy="29123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6595" y="2887840"/>
              <a:ext cx="244781" cy="27038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331" y="2285057"/>
              <a:ext cx="253721" cy="27038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382" y="1881331"/>
              <a:ext cx="256501" cy="274248"/>
            </a:xfrm>
            <a:prstGeom prst="rect">
              <a:avLst/>
            </a:prstGeom>
          </p:spPr>
        </p:pic>
        <p:cxnSp>
          <p:nvCxnSpPr>
            <p:cNvPr id="4" name="Straight Connector 3"/>
            <p:cNvCxnSpPr>
              <a:stCxn id="2" idx="2"/>
            </p:cNvCxnSpPr>
            <p:nvPr/>
          </p:nvCxnSpPr>
          <p:spPr>
            <a:xfrm flipV="1">
              <a:off x="2643649" y="2564904"/>
              <a:ext cx="5960799" cy="8534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87486" y="1484784"/>
              <a:ext cx="1600738" cy="27623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 rot="20977010">
              <a:off x="2628989" y="2943331"/>
              <a:ext cx="1790496" cy="62733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l 26"/>
            <p:cNvSpPr/>
            <p:nvPr/>
          </p:nvSpPr>
          <p:spPr>
            <a:xfrm rot="20977010">
              <a:off x="5578387" y="1340677"/>
              <a:ext cx="1790496" cy="62733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l 27"/>
            <p:cNvSpPr/>
            <p:nvPr/>
          </p:nvSpPr>
          <p:spPr>
            <a:xfrm rot="20977010">
              <a:off x="4069325" y="3933424"/>
              <a:ext cx="1790496" cy="62733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Oval 28"/>
            <p:cNvSpPr/>
            <p:nvPr/>
          </p:nvSpPr>
          <p:spPr>
            <a:xfrm rot="20977010">
              <a:off x="7103349" y="2323387"/>
              <a:ext cx="1790496" cy="62733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753296" y="1988840"/>
              <a:ext cx="546896" cy="956634"/>
            </a:xfrm>
            <a:prstGeom prst="straightConnector1">
              <a:avLst/>
            </a:prstGeom>
            <a:ln w="82550">
              <a:solidFill>
                <a:srgbClr val="30D6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744041" y="2744854"/>
              <a:ext cx="1483355" cy="213260"/>
            </a:xfrm>
            <a:prstGeom prst="straightConnector1">
              <a:avLst/>
            </a:prstGeom>
            <a:ln w="825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5220072" y="1654344"/>
              <a:ext cx="533224" cy="1342608"/>
            </a:xfrm>
            <a:prstGeom prst="straightConnector1">
              <a:avLst/>
            </a:prstGeom>
            <a:ln w="82550">
              <a:solidFill>
                <a:srgbClr val="2616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991175" y="4637316"/>
              <a:ext cx="1489509" cy="979864"/>
            </a:xfrm>
            <a:prstGeom prst="straightConnector1">
              <a:avLst/>
            </a:prstGeom>
            <a:ln w="82550">
              <a:solidFill>
                <a:srgbClr val="30D6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62007" y="5617180"/>
              <a:ext cx="1371239" cy="930568"/>
            </a:xfrm>
            <a:prstGeom prst="straightConnector1">
              <a:avLst/>
            </a:prstGeom>
            <a:ln w="825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91175" y="3726879"/>
              <a:ext cx="0" cy="1941780"/>
            </a:xfrm>
            <a:prstGeom prst="straightConnector1">
              <a:avLst/>
            </a:prstGeom>
            <a:ln w="82550">
              <a:solidFill>
                <a:srgbClr val="2616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9" name="Picture 103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14" y="3591686"/>
              <a:ext cx="268159" cy="19313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960058" y="929025"/>
            <a:ext cx="5099828" cy="2880515"/>
            <a:chOff x="2960058" y="929025"/>
            <a:chExt cx="5099828" cy="2880515"/>
          </a:xfrm>
        </p:grpSpPr>
        <p:sp>
          <p:nvSpPr>
            <p:cNvPr id="39" name="Arc 38"/>
            <p:cNvSpPr/>
            <p:nvPr/>
          </p:nvSpPr>
          <p:spPr>
            <a:xfrm rot="19569947" flipH="1">
              <a:off x="6070149" y="929025"/>
              <a:ext cx="589691" cy="283029"/>
            </a:xfrm>
            <a:prstGeom prst="arc">
              <a:avLst>
                <a:gd name="adj1" fmla="val 20318573"/>
                <a:gd name="adj2" fmla="val 10489511"/>
              </a:avLst>
            </a:prstGeom>
            <a:ln w="698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Arc 40"/>
            <p:cNvSpPr/>
            <p:nvPr/>
          </p:nvSpPr>
          <p:spPr>
            <a:xfrm rot="20219880">
              <a:off x="2960058" y="2571121"/>
              <a:ext cx="589691" cy="283029"/>
            </a:xfrm>
            <a:prstGeom prst="arc">
              <a:avLst>
                <a:gd name="adj1" fmla="val 20318573"/>
                <a:gd name="adj2" fmla="val 10489511"/>
              </a:avLst>
            </a:prstGeom>
            <a:ln w="698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Arc 41"/>
            <p:cNvSpPr/>
            <p:nvPr/>
          </p:nvSpPr>
          <p:spPr>
            <a:xfrm rot="20219880">
              <a:off x="7470195" y="1909531"/>
              <a:ext cx="589691" cy="283029"/>
            </a:xfrm>
            <a:prstGeom prst="arc">
              <a:avLst>
                <a:gd name="adj1" fmla="val 20318573"/>
                <a:gd name="adj2" fmla="val 10489511"/>
              </a:avLst>
            </a:prstGeom>
            <a:ln w="698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Arc 42"/>
            <p:cNvSpPr/>
            <p:nvPr/>
          </p:nvSpPr>
          <p:spPr>
            <a:xfrm rot="19569947" flipH="1">
              <a:off x="4486601" y="3526511"/>
              <a:ext cx="589691" cy="283029"/>
            </a:xfrm>
            <a:prstGeom prst="arc">
              <a:avLst>
                <a:gd name="adj1" fmla="val 20318573"/>
                <a:gd name="adj2" fmla="val 10489511"/>
              </a:avLst>
            </a:prstGeom>
            <a:ln w="698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858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88440" y="1340677"/>
            <a:ext cx="8505405" cy="5207071"/>
            <a:chOff x="388440" y="1340677"/>
            <a:chExt cx="8505405" cy="5207071"/>
          </a:xfrm>
        </p:grpSpPr>
        <p:pic>
          <p:nvPicPr>
            <p:cNvPr id="6" name="Picture 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40" y="5532382"/>
              <a:ext cx="511995" cy="3243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205" y="3052966"/>
              <a:ext cx="536343" cy="32569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028"/>
            <a:stretch/>
          </p:blipFill>
          <p:spPr>
            <a:xfrm>
              <a:off x="2307678" y="6309320"/>
              <a:ext cx="287302" cy="19619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-26272" r="32746" b="-22169"/>
            <a:stretch/>
          </p:blipFill>
          <p:spPr>
            <a:xfrm>
              <a:off x="2333246" y="4637316"/>
              <a:ext cx="523469" cy="29123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6595" y="2887840"/>
              <a:ext cx="244781" cy="27038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331" y="2285057"/>
              <a:ext cx="253721" cy="27038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382" y="1881331"/>
              <a:ext cx="256501" cy="274248"/>
            </a:xfrm>
            <a:prstGeom prst="rect">
              <a:avLst/>
            </a:prstGeom>
          </p:spPr>
        </p:pic>
        <p:cxnSp>
          <p:nvCxnSpPr>
            <p:cNvPr id="4" name="Straight Connector 3"/>
            <p:cNvCxnSpPr>
              <a:stCxn id="2" idx="2"/>
            </p:cNvCxnSpPr>
            <p:nvPr/>
          </p:nvCxnSpPr>
          <p:spPr>
            <a:xfrm flipV="1">
              <a:off x="2643649" y="2564904"/>
              <a:ext cx="5960799" cy="8534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87486" y="1484784"/>
              <a:ext cx="1600738" cy="27623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 rot="20977010">
              <a:off x="2628989" y="2943331"/>
              <a:ext cx="1790496" cy="62733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l 26"/>
            <p:cNvSpPr/>
            <p:nvPr/>
          </p:nvSpPr>
          <p:spPr>
            <a:xfrm rot="20977010">
              <a:off x="5578387" y="1340677"/>
              <a:ext cx="1790496" cy="62733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l 27"/>
            <p:cNvSpPr/>
            <p:nvPr/>
          </p:nvSpPr>
          <p:spPr>
            <a:xfrm rot="20977010">
              <a:off x="4069325" y="3933424"/>
              <a:ext cx="1790496" cy="62733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Oval 28"/>
            <p:cNvSpPr/>
            <p:nvPr/>
          </p:nvSpPr>
          <p:spPr>
            <a:xfrm rot="20977010">
              <a:off x="7103349" y="2323387"/>
              <a:ext cx="1790496" cy="62733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753296" y="1988840"/>
              <a:ext cx="546896" cy="956634"/>
            </a:xfrm>
            <a:prstGeom prst="straightConnector1">
              <a:avLst/>
            </a:prstGeom>
            <a:ln w="82550">
              <a:solidFill>
                <a:srgbClr val="30D6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744041" y="2744854"/>
              <a:ext cx="1483355" cy="213260"/>
            </a:xfrm>
            <a:prstGeom prst="straightConnector1">
              <a:avLst/>
            </a:prstGeom>
            <a:ln w="825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5220072" y="1654344"/>
              <a:ext cx="533224" cy="1342608"/>
            </a:xfrm>
            <a:prstGeom prst="straightConnector1">
              <a:avLst/>
            </a:prstGeom>
            <a:ln w="82550">
              <a:solidFill>
                <a:srgbClr val="2616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991175" y="4637316"/>
              <a:ext cx="1489509" cy="979864"/>
            </a:xfrm>
            <a:prstGeom prst="straightConnector1">
              <a:avLst/>
            </a:prstGeom>
            <a:ln w="82550">
              <a:solidFill>
                <a:srgbClr val="30D6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62007" y="5617180"/>
              <a:ext cx="1371239" cy="930568"/>
            </a:xfrm>
            <a:prstGeom prst="straightConnector1">
              <a:avLst/>
            </a:prstGeom>
            <a:ln w="825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91175" y="3726879"/>
              <a:ext cx="0" cy="1941780"/>
            </a:xfrm>
            <a:prstGeom prst="straightConnector1">
              <a:avLst/>
            </a:prstGeom>
            <a:ln w="82550">
              <a:solidFill>
                <a:srgbClr val="2616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9" name="Picture 1038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14" y="3591686"/>
              <a:ext cx="268159" cy="193132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2" y="1484784"/>
            <a:ext cx="322694" cy="26778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44" y="3206142"/>
            <a:ext cx="337174" cy="2690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68" y="2155579"/>
            <a:ext cx="333037" cy="27297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10" y="550136"/>
            <a:ext cx="330968" cy="2690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76" y="2057514"/>
            <a:ext cx="434397" cy="2690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52" y="3714975"/>
            <a:ext cx="449796" cy="27038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93" y="2650626"/>
            <a:ext cx="447519" cy="27297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06" y="1084363"/>
            <a:ext cx="442670" cy="270386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H="1" flipV="1">
            <a:off x="3134981" y="2292069"/>
            <a:ext cx="389256" cy="99009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084264" y="684676"/>
            <a:ext cx="389256" cy="99009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645118" y="1630479"/>
            <a:ext cx="389256" cy="99009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500716" y="3282162"/>
            <a:ext cx="389256" cy="99009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9569947" flipH="1">
            <a:off x="6070149" y="929025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Arc 42"/>
          <p:cNvSpPr/>
          <p:nvPr/>
        </p:nvSpPr>
        <p:spPr>
          <a:xfrm rot="19569947" flipH="1">
            <a:off x="4486601" y="352651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Arc 41"/>
          <p:cNvSpPr/>
          <p:nvPr/>
        </p:nvSpPr>
        <p:spPr>
          <a:xfrm rot="20219880">
            <a:off x="7470195" y="190953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Arc 40"/>
          <p:cNvSpPr/>
          <p:nvPr/>
        </p:nvSpPr>
        <p:spPr>
          <a:xfrm rot="20219880">
            <a:off x="2960058" y="257112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3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0" y="5532382"/>
            <a:ext cx="511995" cy="324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05" y="3052966"/>
            <a:ext cx="536343" cy="325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28"/>
          <a:stretch/>
        </p:blipFill>
        <p:spPr>
          <a:xfrm>
            <a:off x="2307678" y="6309320"/>
            <a:ext cx="287302" cy="1961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9" t="-26272" r="32746" b="-22169"/>
          <a:stretch/>
        </p:blipFill>
        <p:spPr>
          <a:xfrm>
            <a:off x="2333246" y="4637316"/>
            <a:ext cx="523469" cy="2912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95" y="2887840"/>
            <a:ext cx="244781" cy="2703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1" y="2285057"/>
            <a:ext cx="253721" cy="2703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82" y="1881331"/>
            <a:ext cx="256501" cy="274248"/>
          </a:xfrm>
          <a:prstGeom prst="rect">
            <a:avLst/>
          </a:prstGeom>
        </p:spPr>
      </p:pic>
      <p:pic>
        <p:nvPicPr>
          <p:cNvPr id="1031" name="Picture 103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2" y="1484784"/>
            <a:ext cx="322694" cy="267780"/>
          </a:xfrm>
          <a:prstGeom prst="rect">
            <a:avLst/>
          </a:prstGeom>
        </p:spPr>
      </p:pic>
      <p:pic>
        <p:nvPicPr>
          <p:cNvPr id="1034" name="Picture 10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44" y="3206142"/>
            <a:ext cx="337174" cy="269080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68" y="2155579"/>
            <a:ext cx="333037" cy="272979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10" y="550136"/>
            <a:ext cx="330968" cy="269080"/>
          </a:xfrm>
          <a:prstGeom prst="rect">
            <a:avLst/>
          </a:prstGeom>
        </p:spPr>
      </p:pic>
      <p:pic>
        <p:nvPicPr>
          <p:cNvPr id="1035" name="Picture 10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76" y="2057514"/>
            <a:ext cx="434397" cy="269080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2" idx="2"/>
          </p:cNvCxnSpPr>
          <p:nvPr/>
        </p:nvCxnSpPr>
        <p:spPr>
          <a:xfrm flipV="1">
            <a:off x="2643649" y="2564904"/>
            <a:ext cx="5960799" cy="853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987486" y="1484784"/>
            <a:ext cx="1600738" cy="27623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03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52" y="3714975"/>
            <a:ext cx="449796" cy="270386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93" y="2650626"/>
            <a:ext cx="447519" cy="272979"/>
          </a:xfrm>
          <a:prstGeom prst="rect">
            <a:avLst/>
          </a:prstGeom>
        </p:spPr>
      </p:pic>
      <p:pic>
        <p:nvPicPr>
          <p:cNvPr id="1036" name="Picture 103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06" y="1084363"/>
            <a:ext cx="442670" cy="27038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 rot="20977010">
            <a:off x="2628989" y="2943331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 rot="20977010">
            <a:off x="5578387" y="134067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/>
          <p:cNvSpPr/>
          <p:nvPr/>
        </p:nvSpPr>
        <p:spPr>
          <a:xfrm rot="20977010">
            <a:off x="4069325" y="3933424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/>
          <p:cNvSpPr/>
          <p:nvPr/>
        </p:nvSpPr>
        <p:spPr>
          <a:xfrm rot="20977010">
            <a:off x="7103349" y="232338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53296" y="1988840"/>
            <a:ext cx="546896" cy="95663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744041" y="2744854"/>
            <a:ext cx="1483355" cy="21326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20072" y="1654344"/>
            <a:ext cx="533224" cy="1342608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91175" y="4637316"/>
            <a:ext cx="1489509" cy="97986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62007" y="5617180"/>
            <a:ext cx="1371239" cy="930568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991175" y="3726879"/>
            <a:ext cx="0" cy="1941780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03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" y="3591686"/>
            <a:ext cx="268159" cy="193132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 flipH="1" flipV="1">
            <a:off x="3134981" y="2292069"/>
            <a:ext cx="389256" cy="99009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6084264" y="684676"/>
            <a:ext cx="389256" cy="99009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/>
          <p:cNvSpPr/>
          <p:nvPr/>
        </p:nvSpPr>
        <p:spPr>
          <a:xfrm rot="19569947" flipH="1">
            <a:off x="6070149" y="929025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0" name="Arc 1039"/>
          <p:cNvSpPr/>
          <p:nvPr/>
        </p:nvSpPr>
        <p:spPr>
          <a:xfrm rot="20219880">
            <a:off x="2960058" y="257112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7645118" y="1630479"/>
            <a:ext cx="389256" cy="99009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c 102"/>
          <p:cNvSpPr/>
          <p:nvPr/>
        </p:nvSpPr>
        <p:spPr>
          <a:xfrm rot="20219880">
            <a:off x="7470195" y="190953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4500716" y="3282162"/>
            <a:ext cx="389256" cy="99009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/>
          <p:cNvSpPr/>
          <p:nvPr/>
        </p:nvSpPr>
        <p:spPr>
          <a:xfrm rot="19569947" flipH="1">
            <a:off x="4486601" y="352651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30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H="1" flipV="1">
            <a:off x="4840119" y="692696"/>
            <a:ext cx="884009" cy="2239233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0" y="5532382"/>
            <a:ext cx="511995" cy="324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05" y="3052966"/>
            <a:ext cx="536343" cy="325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28"/>
          <a:stretch/>
        </p:blipFill>
        <p:spPr>
          <a:xfrm>
            <a:off x="2307678" y="6309320"/>
            <a:ext cx="287302" cy="1961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9" t="-26272" r="32746" b="-22169"/>
          <a:stretch/>
        </p:blipFill>
        <p:spPr>
          <a:xfrm>
            <a:off x="2333246" y="4637316"/>
            <a:ext cx="523469" cy="291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78" y="3155731"/>
            <a:ext cx="476498" cy="3128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65" y="2109859"/>
            <a:ext cx="444701" cy="2684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87" y="2407729"/>
            <a:ext cx="494385" cy="314350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2" idx="2"/>
          </p:cNvCxnSpPr>
          <p:nvPr/>
        </p:nvCxnSpPr>
        <p:spPr>
          <a:xfrm flipV="1">
            <a:off x="2643649" y="2564904"/>
            <a:ext cx="5960799" cy="853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987486" y="1484784"/>
            <a:ext cx="1600738" cy="27623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 rot="20977010">
            <a:off x="2628989" y="2943331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 rot="20977010">
            <a:off x="5578387" y="134067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/>
          <p:cNvSpPr/>
          <p:nvPr/>
        </p:nvSpPr>
        <p:spPr>
          <a:xfrm rot="20977010">
            <a:off x="4069325" y="3933424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/>
          <p:cNvSpPr/>
          <p:nvPr/>
        </p:nvSpPr>
        <p:spPr>
          <a:xfrm rot="20977010">
            <a:off x="7103349" y="232338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53296" y="1654344"/>
            <a:ext cx="745369" cy="1291130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744041" y="2637054"/>
            <a:ext cx="2356351" cy="321061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20072" y="1654344"/>
            <a:ext cx="533224" cy="1342608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91175" y="4637316"/>
            <a:ext cx="1489509" cy="97986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62007" y="5617180"/>
            <a:ext cx="1371239" cy="930568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991175" y="3726879"/>
            <a:ext cx="0" cy="1941780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0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" y="3591686"/>
            <a:ext cx="268159" cy="193132"/>
          </a:xfrm>
          <a:prstGeom prst="rect">
            <a:avLst/>
          </a:prstGeom>
        </p:spPr>
      </p:pic>
      <p:sp>
        <p:nvSpPr>
          <p:cNvPr id="25" name="Arc 24"/>
          <p:cNvSpPr/>
          <p:nvPr/>
        </p:nvSpPr>
        <p:spPr>
          <a:xfrm rot="4587437" flipH="1">
            <a:off x="6178789" y="2757581"/>
            <a:ext cx="589691" cy="295764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Arc 30"/>
          <p:cNvSpPr/>
          <p:nvPr/>
        </p:nvSpPr>
        <p:spPr>
          <a:xfrm rot="11010387" flipV="1">
            <a:off x="5902725" y="2184995"/>
            <a:ext cx="589691" cy="222365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rc 31"/>
          <p:cNvSpPr/>
          <p:nvPr/>
        </p:nvSpPr>
        <p:spPr>
          <a:xfrm rot="8210791" flipV="1">
            <a:off x="5235062" y="2111350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38" y="692696"/>
            <a:ext cx="174165" cy="2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0" y="5532382"/>
            <a:ext cx="511995" cy="324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05" y="3052966"/>
            <a:ext cx="536343" cy="325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28"/>
          <a:stretch/>
        </p:blipFill>
        <p:spPr>
          <a:xfrm>
            <a:off x="2307678" y="6309320"/>
            <a:ext cx="287302" cy="1961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9" t="-26272" r="32746" b="-22169"/>
          <a:stretch/>
        </p:blipFill>
        <p:spPr>
          <a:xfrm>
            <a:off x="2333246" y="4637316"/>
            <a:ext cx="523469" cy="2912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95" y="2887840"/>
            <a:ext cx="244781" cy="2703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1" y="2285057"/>
            <a:ext cx="253721" cy="2703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82" y="1881331"/>
            <a:ext cx="256501" cy="274248"/>
          </a:xfrm>
          <a:prstGeom prst="rect">
            <a:avLst/>
          </a:prstGeom>
        </p:spPr>
      </p:pic>
      <p:pic>
        <p:nvPicPr>
          <p:cNvPr id="1031" name="Picture 103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2" y="1484784"/>
            <a:ext cx="322694" cy="267780"/>
          </a:xfrm>
          <a:prstGeom prst="rect">
            <a:avLst/>
          </a:prstGeom>
        </p:spPr>
      </p:pic>
      <p:pic>
        <p:nvPicPr>
          <p:cNvPr id="1034" name="Picture 10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44" y="3206142"/>
            <a:ext cx="337174" cy="269080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68" y="2155579"/>
            <a:ext cx="333037" cy="272979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10" y="550136"/>
            <a:ext cx="330968" cy="269080"/>
          </a:xfrm>
          <a:prstGeom prst="rect">
            <a:avLst/>
          </a:prstGeom>
        </p:spPr>
      </p:pic>
      <p:pic>
        <p:nvPicPr>
          <p:cNvPr id="1035" name="Picture 10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76" y="2057514"/>
            <a:ext cx="434397" cy="269080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2" idx="2"/>
          </p:cNvCxnSpPr>
          <p:nvPr/>
        </p:nvCxnSpPr>
        <p:spPr>
          <a:xfrm flipV="1">
            <a:off x="2643649" y="2564904"/>
            <a:ext cx="5960799" cy="853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987486" y="1484784"/>
            <a:ext cx="1600738" cy="27623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03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52" y="3714975"/>
            <a:ext cx="449796" cy="270386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93" y="2650626"/>
            <a:ext cx="447519" cy="272979"/>
          </a:xfrm>
          <a:prstGeom prst="rect">
            <a:avLst/>
          </a:prstGeom>
        </p:spPr>
      </p:pic>
      <p:pic>
        <p:nvPicPr>
          <p:cNvPr id="1036" name="Picture 103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06" y="1084363"/>
            <a:ext cx="442670" cy="27038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 rot="20977010">
            <a:off x="2628989" y="2943331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 rot="20977010">
            <a:off x="5578387" y="134067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/>
          <p:cNvSpPr/>
          <p:nvPr/>
        </p:nvSpPr>
        <p:spPr>
          <a:xfrm rot="20977010">
            <a:off x="4069325" y="3933424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/>
          <p:cNvSpPr/>
          <p:nvPr/>
        </p:nvSpPr>
        <p:spPr>
          <a:xfrm rot="20977010">
            <a:off x="7103349" y="2323387"/>
            <a:ext cx="1790496" cy="627334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53296" y="1988840"/>
            <a:ext cx="546896" cy="95663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744041" y="2744854"/>
            <a:ext cx="1483355" cy="21326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20072" y="1654344"/>
            <a:ext cx="533224" cy="1342608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91175" y="4637316"/>
            <a:ext cx="1489509" cy="979864"/>
          </a:xfrm>
          <a:prstGeom prst="straightConnector1">
            <a:avLst/>
          </a:prstGeom>
          <a:ln w="82550">
            <a:solidFill>
              <a:srgbClr val="30D6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62007" y="5617180"/>
            <a:ext cx="1371239" cy="930568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991175" y="3726879"/>
            <a:ext cx="0" cy="1941780"/>
          </a:xfrm>
          <a:prstGeom prst="straightConnector1">
            <a:avLst/>
          </a:prstGeom>
          <a:ln w="82550">
            <a:solidFill>
              <a:srgbClr val="2616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03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4" y="3591686"/>
            <a:ext cx="268159" cy="193132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 flipH="1" flipV="1">
            <a:off x="3134981" y="2292069"/>
            <a:ext cx="389256" cy="99009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6084264" y="684676"/>
            <a:ext cx="389256" cy="99009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/>
          <p:cNvSpPr/>
          <p:nvPr/>
        </p:nvSpPr>
        <p:spPr>
          <a:xfrm rot="19569947" flipH="1">
            <a:off x="6070149" y="929025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0" name="Arc 1039"/>
          <p:cNvSpPr/>
          <p:nvPr/>
        </p:nvSpPr>
        <p:spPr>
          <a:xfrm rot="20219880">
            <a:off x="2960058" y="257112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7645118" y="1630479"/>
            <a:ext cx="389256" cy="99009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c 102"/>
          <p:cNvSpPr/>
          <p:nvPr/>
        </p:nvSpPr>
        <p:spPr>
          <a:xfrm rot="20219880">
            <a:off x="7470195" y="190953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4500716" y="3282162"/>
            <a:ext cx="389256" cy="99009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/>
          <p:cNvSpPr/>
          <p:nvPr/>
        </p:nvSpPr>
        <p:spPr>
          <a:xfrm rot="19569947" flipH="1">
            <a:off x="4486601" y="352651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30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mathcal{\{I\}}\nonumber&#10;\end{equation}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92,25"/>
  <p:tag name="LATEXADDIN" val="\documentclass{article}&#10;\usepackage{amsmath}&#10;\usepackage{amsfonts}&#10;\pagestyle{empty}&#10;\begin{document}&#10;&#10;\begin{equation}&#10;b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97,5"/>
  <p:tag name="LATEXADDIN" val="\documentclass{article}&#10;\usepackage{amsmath}&#10;\usepackage{amsfonts}&#10;\pagestyle{empty}&#10;\begin{document}&#10;&#10;\begin{equation}&#10;e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,5"/>
  <p:tag name="ORIGINALWIDTH" val="440,25"/>
  <p:tag name="LATEXADDIN" val="\documentclass{article}&#10;\usepackage{amsmath}&#10;\usepackage{amsfonts}&#10;\pagestyle{empty}&#10;\begin{document}&#10;&#10;\begin{equation}&#10;x_Q\in\mathbb{R}^3 \nonumber&#10;\end{equation}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\begin{equation}&#10;R\in SO(3) \nonumber&#10;\end{equation}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mathcal{\{I\}}\nonumber&#10;\end{equation}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97,5"/>
  <p:tag name="LATEXADDIN" val="\documentclass{article}&#10;\usepackage{amsmath}&#10;\usepackage{amsfonts}&#10;\pagestyle{empty}&#10;\begin{document}&#10;&#10;\begin{equation}&#10;e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mathcal{\{B\}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89,25"/>
  <p:tag name="LATEXADDIN" val="\documentclass{article}&#10;\usepackage{amsmath}&#10;\usepackage{amsfonts}&#10;\pagestyle{empty}&#10;\begin{document}&#10;&#10;\begin{equation}&#10;b_1 \nonumber&#10;\end{equation}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92,25"/>
  <p:tag name="LATEXADDIN" val="\documentclass{article}&#10;\usepackage{amsmath}&#10;\usepackage{amsfonts}&#10;\pagestyle{empty}&#10;\begin{document}&#10;&#10;\begin{equation}&#10;b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"/>
  <p:tag name="ORIGINALWIDTH" val="93"/>
  <p:tag name="LATEXADDIN" val="\documentclass{article}&#10;\usepackage{amsmath}&#10;\usepackage{amsfonts}&#10;\pagestyle{empty}&#10;\begin{document}&#10;&#10;\begin{equation}&#10;b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"/>
  <p:tag name="ORIGINALWIDTH" val="93"/>
  <p:tag name="LATEXADDIN" val="\documentclass{article}&#10;\usepackage{amsmath}&#10;\usepackage{amsfonts}&#10;\pagestyle{empty}&#10;\begin{document}&#10;&#10;\begin{equation}&#10;b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"/>
  <p:tag name="ORIGINALWIDTH" val="429,75"/>
  <p:tag name="LATEXADDIN" val="\documentclass{article}&#10;\usepackage{amsmath}&#10;\usepackage{amsfonts}&#10;\pagestyle{empty}&#10;\begin{document}&#10;&#10;\begin{equation}&#10;x_L\in\mathbb{R}^3\nonumber&#10;\end{equation}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321"/>
  <p:tag name="LATEXADDIN" val="\documentclass{article}&#10;\usepackage{amsmath}&#10;\usepackage{amsfonts}&#10;\pagestyle{empty}&#10;\begin{document}&#10;&#10;\begin{equation}&#10;q\in\mathbb{S}^2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\begin{equation}&#10;R\in SO(3) \nonumber&#10;\end{equation}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321"/>
  <p:tag name="LATEXADDIN" val="\documentclass{article}&#10;\usepackage{amsmath}&#10;\usepackage{amsfonts}&#10;\pagestyle{empty}&#10;\begin{document}&#10;&#10;\begin{equation}&#10;q\in\mathbb{S}^2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89,25"/>
  <p:tag name="LATEXADDIN" val="\documentclass{article}&#10;\usepackage{amsmath}&#10;\usepackage{amsfonts}&#10;\pagestyle{empty}&#10;\begin{document}&#10;&#10;\begin{equation}&#10;b_1 \nonumber&#10;\end{equation}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92,25"/>
  <p:tag name="LATEXADDIN" val="\documentclass{article}&#10;\usepackage{amsmath}&#10;\usepackage{amsfonts}&#10;\pagestyle{empty}&#10;\begin{document}&#10;&#10;\begin{equation}&#10;b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"/>
  <p:tag name="ORIGINALWIDTH" val="93"/>
  <p:tag name="LATEXADDIN" val="\documentclass{article}&#10;\usepackage{amsmath}&#10;\usepackage{amsfonts}&#10;\pagestyle{empty}&#10;\begin{document}&#10;&#10;\begin{equation}&#10;b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5"/>
  <p:tag name="ORIGINALWIDTH" val="141"/>
  <p:tag name="LATEXADDIN" val="\documentclass{article}&#10;\usepackage{amsmath}&#10;\usepackage{amsfonts}&#10;\pagestyle{empty}&#10;\begin{document}&#10;&#10;\begin{equation}&#10;b_{1c} \nonumber&#10;\end{equation}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"/>
  <p:tag name="ORIGINALWIDTH" val="447"/>
  <p:tag name="LATEXADDIN" val="\documentclass{article}&#10;\usepackage{amsmath}&#10;\usepackage{amsfonts}&#10;\pagestyle{empty}&#10;\begin{document}&#10;&#10;\begin{equation}&#10;b_{3c}\times b_{1c} \nonumber&#10;\end{equation}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17"/>
  <p:tag name="LATEXADDIN" val="\documentclass{article}&#10;\usepackage{amsmath}&#10;\usepackage{amsfonts}&#10;\pagestyle{empty}&#10;\begin{document}&#10;&#10;\begin{equation}&#10;F_1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"/>
  <p:tag name="ORIGINALWIDTH" val="141"/>
  <p:tag name="LATEXADDIN" val="\documentclass{article}&#10;\usepackage{amsmath}&#10;\usepackage{amsfonts}&#10;\pagestyle{empty}&#10;\begin{document}&#10;&#10;\begin{equation}&#10;b_{3c} \nonumber&#10;\end{equation}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22,25"/>
  <p:tag name="LATEXADDIN" val="\documentclass{article}&#10;\usepackage{amsmath}&#10;\usepackage{amsfonts}&#10;\pagestyle{empty}&#10;\begin{document}&#10;&#10;\begin{equation}&#10;F_4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20,75"/>
  <p:tag name="LATEXADDIN" val="\documentclass{article}&#10;\usepackage{amsmath}&#10;\usepackage{amsfonts}&#10;\pagestyle{empty}&#10;\begin{document}&#10;&#10;\begin{equation}&#10;F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20"/>
  <p:tag name="LATEXADDIN" val="\documentclass{article}&#10;\usepackage{amsmath}&#10;\usepackage{amsfonts}&#10;\pagestyle{empty}&#10;\begin{document}&#10;&#10;\begin{equation}&#10;F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57,5"/>
  <p:tag name="LATEXADDIN" val="\documentclass{article}&#10;\usepackage{amsmath}&#10;\usepackage{amsfonts}&#10;\pagestyle{empty}&#10;\begin{document}&#10;&#10;\begin{equation}&#10;M_1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62,75"/>
  <p:tag name="LATEXADDIN" val="\documentclass{article}&#10;\usepackage{amsmath}&#10;\usepackage{amsfonts}&#10;\pagestyle{empty}&#10;\begin{document}&#10;&#10;\begin{equation}&#10;M_4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61,25"/>
  <p:tag name="LATEXADDIN" val="\documentclass{article}&#10;\usepackage{amsmath}&#10;\usepackage{amsfonts}&#10;\pagestyle{empty}&#10;\begin{document}&#10;&#10;\begin{equation}&#10;M_3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60,5"/>
  <p:tag name="LATEXADDIN" val="\documentclass{article}&#10;\usepackage{amsmath}&#10;\usepackage{amsfonts}&#10;\pagestyle{empty}&#10;\begin{document}&#10;&#10;\begin{equation}&#10;M_2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mathcal{\{B\}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,5"/>
  <p:tag name="ORIGINALWIDTH" val="1082,25"/>
  <p:tag name="LATEXADDIN" val="\documentclass{article}&#10;\usepackage{amsmath}&#10;\usepackage{amsfonts}&#10;\pagestyle{empty}&#10;\begin{document}&#10;&#10;\begin{equation}&#10;x_Q\in\mathbb{R}^3, R\in SO(3) \nonumber&#10;\end{equation}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"/>
  <p:tag name="ORIGINALWIDTH" val="429,75"/>
  <p:tag name="LATEXADDIN" val="\documentclass{article}&#10;\usepackage{amsmath}&#10;\usepackage{amsfonts}&#10;\pagestyle{empty}&#10;\begin{document}&#10;&#10;\begin{equation}&#10;x_L\in\mathbb{R}^3\nonumber&#10;\end{equation}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mathcal{\{I\}}\nonumber&#10;\end{equation}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mathcal{\{B\}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321"/>
  <p:tag name="LATEXADDIN" val="\documentclass{article}&#10;\usepackage{amsmath}&#10;\usepackage{amsfonts}&#10;\pagestyle{empty}&#10;\begin{document}&#10;&#10;\begin{equation}&#10;\vec{q}\in\mathbb{S}^2 \nonumber&#10;\end{equation}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\begin{equation}&#10;SE(3) \nonumber&#10;\end{equation}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"/>
  <p:tag name="ORIGINALWIDTH" val="429,75"/>
  <p:tag name="LATEXADDIN" val="\documentclass{article}&#10;\usepackage{amsmath}&#10;\usepackage{amsfonts}&#10;\pagestyle{empty}&#10;\begin{document}&#10;&#10;\begin{equation}&#10;x_L\in\mathbb{R}^3\nonumber&#10;\end{equation}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321"/>
  <p:tag name="LATEXADDIN" val="\documentclass{article}&#10;\usepackage{amsmath}&#10;\usepackage{amsfonts}&#10;\pagestyle{empty}&#10;\begin{document}&#10;&#10;\begin{equation}&#10;\vec{q}\in\mathbb{S}^2 \nonumber&#10;\end{equation}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mathcal{\{I\}}\nonumber&#10;\end{equation}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mathcal{\{B\}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5"/>
  <p:tag name="ORIGINALWIDTH" val="76,5"/>
  <p:tag name="LATEXADDIN" val="\documentclass{article}&#10;\usepackage{amsmath}&#10;\usepackage{amsfonts}&#10;\pagestyle{empty}&#10;\begin{document}&#10;&#10;\begin{equation}&#10;\psi\nonumber&#10;\end{equation}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89,25"/>
  <p:tag name="LATEXADDIN" val="\documentclass{article}&#10;\usepackage{amsmath}&#10;\usepackage{amsfonts}&#10;\pagestyle{empty}&#10;\begin{document}&#10;&#10;\begin{equation}&#10;b_1 \nonumber&#10;\end{equation}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92,25"/>
  <p:tag name="LATEXADDIN" val="\documentclass{article}&#10;\usepackage{amsmath}&#10;\usepackage{amsfonts}&#10;\pagestyle{empty}&#10;\begin{document}&#10;&#10;\begin{equation}&#10;b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"/>
  <p:tag name="ORIGINALWIDTH" val="93"/>
  <p:tag name="LATEXADDIN" val="\documentclass{article}&#10;\usepackage{amsmath}&#10;\usepackage{amsfonts}&#10;\pagestyle{empty}&#10;\begin{document}&#10;&#10;\begin{equation}&#10;b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97,5"/>
  <p:tag name="LATEXADDIN" val="\documentclass{article}&#10;\usepackage{amsmath}&#10;\usepackage{amsfonts}&#10;\pagestyle{empty}&#10;\begin{document}&#10;&#10;\begin{equation}&#10;e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mathcal{\{I\}}\nonumber&#10;\end{equation}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mathcal{\{B\}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89,25"/>
  <p:tag name="LATEXADDIN" val="\documentclass{article}&#10;\usepackage{amsmath}&#10;\usepackage{amsfonts}&#10;\pagestyle{empty}&#10;\begin{document}&#10;&#10;\begin{equation}&#10;b_1 \nonumber&#10;\end{equation}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92,25"/>
  <p:tag name="LATEXADDIN" val="\documentclass{article}&#10;\usepackage{amsmath}&#10;\usepackage{amsfonts}&#10;\pagestyle{empty}&#10;\begin{document}&#10;&#10;\begin{equation}&#10;b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"/>
  <p:tag name="ORIGINALWIDTH" val="93"/>
  <p:tag name="LATEXADDIN" val="\documentclass{article}&#10;\usepackage{amsmath}&#10;\usepackage{amsfonts}&#10;\pagestyle{empty}&#10;\begin{document}&#10;&#10;\begin{equation}&#10;b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97,5"/>
  <p:tag name="LATEXADDIN" val="\documentclass{article}&#10;\usepackage{amsmath}&#10;\usepackage{amsfonts}&#10;\pagestyle{empty}&#10;\begin{document}&#10;&#10;\begin{equation}&#10;e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17"/>
  <p:tag name="LATEXADDIN" val="\documentclass{article}&#10;\usepackage{amsmath}&#10;\usepackage{amsfonts}&#10;\pagestyle{empty}&#10;\begin{document}&#10;&#10;\begin{equation}&#10;F_1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22,25"/>
  <p:tag name="LATEXADDIN" val="\documentclass{article}&#10;\usepackage{amsmath}&#10;\usepackage{amsfonts}&#10;\pagestyle{empty}&#10;\begin{document}&#10;&#10;\begin{equation}&#10;F_4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20,75"/>
  <p:tag name="LATEXADDIN" val="\documentclass{article}&#10;\usepackage{amsmath}&#10;\usepackage{amsfonts}&#10;\pagestyle{empty}&#10;\begin{document}&#10;&#10;\begin{equation}&#10;F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20"/>
  <p:tag name="LATEXADDIN" val="\documentclass{article}&#10;\usepackage{amsmath}&#10;\usepackage{amsfonts}&#10;\pagestyle{empty}&#10;\begin{document}&#10;&#10;\begin{equation}&#10;F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57,5"/>
  <p:tag name="LATEXADDIN" val="\documentclass{article}&#10;\usepackage{amsmath}&#10;\usepackage{amsfonts}&#10;\pagestyle{empty}&#10;\begin{document}&#10;&#10;\begin{equation}&#10;M_1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62,75"/>
  <p:tag name="LATEXADDIN" val="\documentclass{article}&#10;\usepackage{amsmath}&#10;\usepackage{amsfonts}&#10;\pagestyle{empty}&#10;\begin{document}&#10;&#10;\begin{equation}&#10;M_4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373,5"/>
  <p:tag name="LATEXADDIN" val="\documentclass{article}&#10;\usepackage{amsmath}&#10;\usepackage{amsfonts}&#10;\pagestyle{empty}&#10;\begin{document}&#10;&#10;\begin{equation}&#10;e_3 = c_3\nonumber&#10;\end{equation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61,25"/>
  <p:tag name="LATEXADDIN" val="\documentclass{article}&#10;\usepackage{amsmath}&#10;\usepackage{amsfonts}&#10;\pagestyle{empty}&#10;\begin{document}&#10;&#10;\begin{equation}&#10;M_3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60,5"/>
  <p:tag name="LATEXADDIN" val="\documentclass{article}&#10;\usepackage{amsmath}&#10;\usepackage{amsfonts}&#10;\pagestyle{empty}&#10;\begin{document}&#10;&#10;\begin{equation}&#10;M_2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mathcal{\{I\}}\nonumber&#10;\end{equation}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mathcal{\{B\}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89,25"/>
  <p:tag name="LATEXADDIN" val="\documentclass{article}&#10;\usepackage{amsmath}&#10;\usepackage{amsfonts}&#10;\pagestyle{empty}&#10;\begin{document}&#10;&#10;\begin{equation}&#10;b_1 \nonumber&#10;\end{equation}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92,25"/>
  <p:tag name="LATEXADDIN" val="\documentclass{article}&#10;\usepackage{amsmath}&#10;\usepackage{amsfonts}&#10;\pagestyle{empty}&#10;\begin{document}&#10;&#10;\begin{equation}&#10;b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"/>
  <p:tag name="ORIGINALWIDTH" val="93"/>
  <p:tag name="LATEXADDIN" val="\documentclass{article}&#10;\usepackage{amsmath}&#10;\usepackage{amsfonts}&#10;\pagestyle{empty}&#10;\begin{document}&#10;&#10;\begin{equation}&#10;b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97,5"/>
  <p:tag name="LATEXADDIN" val="\documentclass{article}&#10;\usepackage{amsmath}&#10;\usepackage{amsfonts}&#10;\pagestyle{empty}&#10;\begin{document}&#10;&#10;\begin{equation}&#10;e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mathcal{\{I\}}\nonumber&#10;\end{equation}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mathcal{\{B\}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89,25"/>
  <p:tag name="LATEXADDIN" val="\documentclass{article}&#10;\usepackage{amsmath}&#10;\usepackage{amsfonts}&#10;\pagestyle{empty}&#10;\begin{document}&#10;&#10;\begin{equation}&#10;b_1 \nonumber&#10;\end{equation}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92,25"/>
  <p:tag name="LATEXADDIN" val="\documentclass{article}&#10;\usepackage{amsmath}&#10;\usepackage{amsfonts}&#10;\pagestyle{empty}&#10;\begin{document}&#10;&#10;\begin{equation}&#10;b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"/>
  <p:tag name="ORIGINALWIDTH" val="93"/>
  <p:tag name="LATEXADDIN" val="\documentclass{article}&#10;\usepackage{amsmath}&#10;\usepackage{amsfonts}&#10;\pagestyle{empty}&#10;\begin{document}&#10;&#10;\begin{equation}&#10;b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17"/>
  <p:tag name="LATEXADDIN" val="\documentclass{article}&#10;\usepackage{amsmath}&#10;\usepackage{amsfonts}&#10;\pagestyle{empty}&#10;\begin{document}&#10;&#10;\begin{equation}&#10;F_1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22,25"/>
  <p:tag name="LATEXADDIN" val="\documentclass{article}&#10;\usepackage{amsmath}&#10;\usepackage{amsfonts}&#10;\pagestyle{empty}&#10;\begin{document}&#10;&#10;\begin{equation}&#10;F_4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20,75"/>
  <p:tag name="LATEXADDIN" val="\documentclass{article}&#10;\usepackage{amsmath}&#10;\usepackage{amsfonts}&#10;\pagestyle{empty}&#10;\begin{document}&#10;&#10;\begin{equation}&#10;F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328,5"/>
  <p:tag name="LATEXADDIN" val="\documentclass{article}&#10;\usepackage{amsmath}&#10;\usepackage{amsfonts}&#10;\pagestyle{empty}&#10;\begin{document}&#10;&#10;\begin{equation}&#10;c_1 \quad c_2 \nonumber&#10;\end{equation}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20"/>
  <p:tag name="LATEXADDIN" val="\documentclass{article}&#10;\usepackage{amsmath}&#10;\usepackage{amsfonts}&#10;\pagestyle{empty}&#10;\begin{document}&#10;&#10;\begin{equation}&#10;F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57,5"/>
  <p:tag name="LATEXADDIN" val="\documentclass{article}&#10;\usepackage{amsmath}&#10;\usepackage{amsfonts}&#10;\pagestyle{empty}&#10;\begin{document}&#10;&#10;\begin{equation}&#10;M_1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62,75"/>
  <p:tag name="LATEXADDIN" val="\documentclass{article}&#10;\usepackage{amsmath}&#10;\usepackage{amsfonts}&#10;\pagestyle{empty}&#10;\begin{document}&#10;&#10;\begin{equation}&#10;M_4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61,25"/>
  <p:tag name="LATEXADDIN" val="\documentclass{article}&#10;\usepackage{amsmath}&#10;\usepackage{amsfonts}&#10;\pagestyle{empty}&#10;\begin{document}&#10;&#10;\begin{equation}&#10;M_3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60,5"/>
  <p:tag name="LATEXADDIN" val="\documentclass{article}&#10;\usepackage{amsmath}&#10;\usepackage{amsfonts}&#10;\pagestyle{empty}&#10;\begin{document}&#10;&#10;\begin{equation}&#10;M_2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97,5"/>
  <p:tag name="LATEXADDIN" val="\documentclass{article}&#10;\usepackage{amsmath}&#10;\usepackage{amsfonts}&#10;\pagestyle{empty}&#10;\begin{document}&#10;&#10;\begin{equation}&#10;e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mathcal{\{I\}}\nonumber&#10;\end{equation}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mathcal{\{B\}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328,5"/>
  <p:tag name="LATEXADDIN" val="\documentclass{article}&#10;\usepackage{amsmath}&#10;\usepackage{amsfonts}&#10;\pagestyle{empty}&#10;\begin{document}&#10;&#10;\begin{equation}&#10;c_1 \quad c_2 \nonumber&#10;\end{equation}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5"/>
  <p:tag name="ORIGINALWIDTH" val="173,25"/>
  <p:tag name="LATEXADDIN" val="\documentclass{article}&#10;\usepackage{amsmath}&#10;\usepackage{amsfonts}&#10;\pagestyle{empty}&#10;\begin{document}&#10;&#10;\begin{equation}&#10;M_\phi \nonumber&#10;\end{equation}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5"/>
  <p:tag name="ORIGINALWIDTH" val="161,25"/>
  <p:tag name="LATEXADDIN" val="\documentclass{article}&#10;\usepackage{amsmath}&#10;\usepackage{amsfonts}&#10;\pagestyle{empty}&#10;\begin{document}&#10;&#10;\begin{equation}&#10;M_\theta \nonumber&#10;\end{equation}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5"/>
  <p:tag name="ORIGINALWIDTH" val="179,25"/>
  <p:tag name="LATEXADDIN" val="\documentclass{article}&#10;\usepackage{amsmath}&#10;\usepackage{amsfonts}&#10;\pagestyle{empty}&#10;\begin{document}&#10;&#10;\begin{equation}&#10;M_\psi \nonumber&#10;\end{equation}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97,5"/>
  <p:tag name="LATEXADDIN" val="\documentclass{article}&#10;\usepackage{amsmath}&#10;\usepackage{amsfonts}&#10;\pagestyle{empty}&#10;\begin{document}&#10;&#10;\begin{equation}&#10;e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5"/>
  <p:tag name="ORIGINALWIDTH" val="63"/>
  <p:tag name="LATEXADDIN" val="\documentclass{article}&#10;\usepackage{amsmath}&#10;\usepackage{amsfonts}&#10;\pagestyle{empty}&#10;\begin{document}&#10;&#10;\begin{equation}&#10;f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mathcal{\{I\}}\nonumber&#10;\end{equation}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mathcal{\{B\}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89,25"/>
  <p:tag name="LATEXADDIN" val="\documentclass{article}&#10;\usepackage{amsmath}&#10;\usepackage{amsfonts}&#10;\pagestyle{empty}&#10;\begin{document}&#10;&#10;\begin{equation}&#10;b_1 \nonumber&#10;\end{equation}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89,25"/>
  <p:tag name="LATEXADDIN" val="\documentclass{article}&#10;\usepackage{amsmath}&#10;\usepackage{amsfonts}&#10;\pagestyle{empty}&#10;\begin{document}&#10;&#10;\begin{equation}&#10;b_1 \nonumber&#10;\end{equation}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92,25"/>
  <p:tag name="LATEXADDIN" val="\documentclass{article}&#10;\usepackage{amsmath}&#10;\usepackage{amsfonts}&#10;\pagestyle{empty}&#10;\begin{document}&#10;&#10;\begin{equation}&#10;b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"/>
  <p:tag name="ORIGINALWIDTH" val="93"/>
  <p:tag name="LATEXADDIN" val="\documentclass{article}&#10;\usepackage{amsmath}&#10;\usepackage{amsfonts}&#10;\pagestyle{empty}&#10;\begin{document}&#10;&#10;\begin{equation}&#10;b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17"/>
  <p:tag name="LATEXADDIN" val="\documentclass{article}&#10;\usepackage{amsmath}&#10;\usepackage{amsfonts}&#10;\pagestyle{empty}&#10;\begin{document}&#10;&#10;\begin{equation}&#10;F_1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22,25"/>
  <p:tag name="LATEXADDIN" val="\documentclass{article}&#10;\usepackage{amsmath}&#10;\usepackage{amsfonts}&#10;\pagestyle{empty}&#10;\begin{document}&#10;&#10;\begin{equation}&#10;F_4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20,75"/>
  <p:tag name="LATEXADDIN" val="\documentclass{article}&#10;\usepackage{amsmath}&#10;\usepackage{amsfonts}&#10;\pagestyle{empty}&#10;\begin{document}&#10;&#10;\begin{equation}&#10;F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20"/>
  <p:tag name="LATEXADDIN" val="\documentclass{article}&#10;\usepackage{amsmath}&#10;\usepackage{amsfonts}&#10;\pagestyle{empty}&#10;\begin{document}&#10;&#10;\begin{equation}&#10;F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57,5"/>
  <p:tag name="LATEXADDIN" val="\documentclass{article}&#10;\usepackage{amsmath}&#10;\usepackage{amsfonts}&#10;\pagestyle{empty}&#10;\begin{document}&#10;&#10;\begin{equation}&#10;M_1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62,75"/>
  <p:tag name="LATEXADDIN" val="\documentclass{article}&#10;\usepackage{amsmath}&#10;\usepackage{amsfonts}&#10;\pagestyle{empty}&#10;\begin{document}&#10;&#10;\begin{equation}&#10;M_4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61,25"/>
  <p:tag name="LATEXADDIN" val="\documentclass{article}&#10;\usepackage{amsmath}&#10;\usepackage{amsfonts}&#10;\pagestyle{empty}&#10;\begin{document}&#10;&#10;\begin{equation}&#10;M_3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60,5"/>
  <p:tag name="LATEXADDIN" val="\documentclass{article}&#10;\usepackage{amsmath}&#10;\usepackage{amsfonts}&#10;\pagestyle{empty}&#10;\begin{document}&#10;&#10;\begin{equation}&#10;M_2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22886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37</cp:revision>
  <dcterms:created xsi:type="dcterms:W3CDTF">2017-05-23T09:09:07Z</dcterms:created>
  <dcterms:modified xsi:type="dcterms:W3CDTF">2017-07-15T06:54:44Z</dcterms:modified>
</cp:coreProperties>
</file>