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284" r:id="rId12"/>
    <p:sldId id="272" r:id="rId13"/>
    <p:sldId id="276" r:id="rId14"/>
    <p:sldId id="283" r:id="rId15"/>
    <p:sldId id="280" r:id="rId16"/>
    <p:sldId id="285" r:id="rId17"/>
    <p:sldId id="294" r:id="rId18"/>
    <p:sldId id="281" r:id="rId19"/>
    <p:sldId id="290" r:id="rId20"/>
    <p:sldId id="279" r:id="rId21"/>
    <p:sldId id="277" r:id="rId22"/>
    <p:sldId id="278" r:id="rId23"/>
    <p:sldId id="273" r:id="rId24"/>
    <p:sldId id="262" r:id="rId25"/>
    <p:sldId id="274" r:id="rId26"/>
    <p:sldId id="291" r:id="rId27"/>
    <p:sldId id="271" r:id="rId28"/>
    <p:sldId id="263" r:id="rId29"/>
    <p:sldId id="299" r:id="rId30"/>
    <p:sldId id="300" r:id="rId31"/>
    <p:sldId id="298" r:id="rId32"/>
    <p:sldId id="264" r:id="rId33"/>
    <p:sldId id="295" r:id="rId34"/>
    <p:sldId id="286" r:id="rId35"/>
    <p:sldId id="287" r:id="rId36"/>
    <p:sldId id="288" r:id="rId37"/>
    <p:sldId id="275" r:id="rId38"/>
    <p:sldId id="297" r:id="rId39"/>
    <p:sldId id="266" r:id="rId40"/>
    <p:sldId id="265" r:id="rId41"/>
    <p:sldId id="296" r:id="rId4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>
      <p:cViewPr>
        <p:scale>
          <a:sx n="75" d="100"/>
          <a:sy n="75" d="100"/>
        </p:scale>
        <p:origin x="-103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7-8-2017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2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35.xml"/><Relationship Id="rId16" Type="http://schemas.openxmlformats.org/officeDocument/2006/relationships/image" Target="../media/image43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9.png"/><Relationship Id="rId5" Type="http://schemas.openxmlformats.org/officeDocument/2006/relationships/tags" Target="../tags/tag38.xml"/><Relationship Id="rId15" Type="http://schemas.openxmlformats.org/officeDocument/2006/relationships/image" Target="../media/image36.png"/><Relationship Id="rId10" Type="http://schemas.openxmlformats.org/officeDocument/2006/relationships/image" Target="../media/image34.jpe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5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36.png"/><Relationship Id="rId4" Type="http://schemas.openxmlformats.org/officeDocument/2006/relationships/tags" Target="../tags/tag45.xml"/><Relationship Id="rId9" Type="http://schemas.openxmlformats.org/officeDocument/2006/relationships/image" Target="../media/image43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50.xml"/><Relationship Id="rId7" Type="http://schemas.openxmlformats.org/officeDocument/2006/relationships/image" Target="../media/image5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8.png"/><Relationship Id="rId5" Type="http://schemas.openxmlformats.org/officeDocument/2006/relationships/tags" Target="../tags/tag52.xml"/><Relationship Id="rId10" Type="http://schemas.openxmlformats.org/officeDocument/2006/relationships/image" Target="../media/image57.png"/><Relationship Id="rId4" Type="http://schemas.openxmlformats.org/officeDocument/2006/relationships/tags" Target="../tags/tag51.xm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60.png"/><Relationship Id="rId5" Type="http://schemas.openxmlformats.org/officeDocument/2006/relationships/tags" Target="../tags/tag66.xml"/><Relationship Id="rId10" Type="http://schemas.openxmlformats.org/officeDocument/2006/relationships/image" Target="../media/image43.png"/><Relationship Id="rId4" Type="http://schemas.openxmlformats.org/officeDocument/2006/relationships/tags" Target="../tags/tag65.xml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5.png"/><Relationship Id="rId5" Type="http://schemas.openxmlformats.org/officeDocument/2006/relationships/tags" Target="../tags/tag73.xml"/><Relationship Id="rId10" Type="http://schemas.openxmlformats.org/officeDocument/2006/relationships/image" Target="../media/image53.png"/><Relationship Id="rId4" Type="http://schemas.openxmlformats.org/officeDocument/2006/relationships/tags" Target="../tags/tag72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1.png"/><Relationship Id="rId7" Type="http://schemas.openxmlformats.org/officeDocument/2006/relationships/image" Target="../media/image68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1.png"/><Relationship Id="rId5" Type="http://schemas.openxmlformats.org/officeDocument/2006/relationships/image" Target="../media/image661.png"/><Relationship Id="rId4" Type="http://schemas.openxmlformats.org/officeDocument/2006/relationships/image" Target="../media/image651.png"/><Relationship Id="rId9" Type="http://schemas.openxmlformats.org/officeDocument/2006/relationships/image" Target="../media/image7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41" y="1516127"/>
            <a:ext cx="409534" cy="580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1420657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>
            <a:off x="2687690" y="1780773"/>
            <a:ext cx="5268686" cy="1151874"/>
          </a:xfrm>
          <a:custGeom>
            <a:avLst/>
            <a:gdLst>
              <a:gd name="connsiteX0" fmla="*/ 0 w 5268686"/>
              <a:gd name="connsiteY0" fmla="*/ 251227 h 1151874"/>
              <a:gd name="connsiteX1" fmla="*/ 1640114 w 5268686"/>
              <a:gd name="connsiteY1" fmla="*/ 48027 h 1151874"/>
              <a:gd name="connsiteX2" fmla="*/ 1901371 w 5268686"/>
              <a:gd name="connsiteY2" fmla="*/ 1049513 h 1151874"/>
              <a:gd name="connsiteX3" fmla="*/ 2975429 w 5268686"/>
              <a:gd name="connsiteY3" fmla="*/ 338313 h 1151874"/>
              <a:gd name="connsiteX4" fmla="*/ 4034971 w 5268686"/>
              <a:gd name="connsiteY4" fmla="*/ 1151113 h 1151874"/>
              <a:gd name="connsiteX5" fmla="*/ 5268686 w 5268686"/>
              <a:gd name="connsiteY5" fmla="*/ 497970 h 11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686" h="1151874">
                <a:moveTo>
                  <a:pt x="0" y="251227"/>
                </a:moveTo>
                <a:cubicBezTo>
                  <a:pt x="661609" y="83103"/>
                  <a:pt x="1323219" y="-85021"/>
                  <a:pt x="1640114" y="48027"/>
                </a:cubicBezTo>
                <a:cubicBezTo>
                  <a:pt x="1957009" y="181075"/>
                  <a:pt x="1678819" y="1001132"/>
                  <a:pt x="1901371" y="1049513"/>
                </a:cubicBezTo>
                <a:cubicBezTo>
                  <a:pt x="2123923" y="1097894"/>
                  <a:pt x="2619829" y="321380"/>
                  <a:pt x="2975429" y="338313"/>
                </a:cubicBezTo>
                <a:cubicBezTo>
                  <a:pt x="3331029" y="355246"/>
                  <a:pt x="3652762" y="1124504"/>
                  <a:pt x="4034971" y="1151113"/>
                </a:cubicBezTo>
                <a:cubicBezTo>
                  <a:pt x="4417180" y="1177722"/>
                  <a:pt x="5268686" y="497970"/>
                  <a:pt x="5268686" y="497970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56" y="3866584"/>
            <a:ext cx="408437" cy="8224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67" y="3356992"/>
            <a:ext cx="2266469" cy="104277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5588548" y="203958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2" y="5638578"/>
            <a:ext cx="2014033" cy="1008748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2195736" y="3915547"/>
            <a:ext cx="5167085" cy="1457669"/>
          </a:xfrm>
          <a:custGeom>
            <a:avLst/>
            <a:gdLst>
              <a:gd name="connsiteX0" fmla="*/ 0 w 5167085"/>
              <a:gd name="connsiteY0" fmla="*/ 557783 h 1457669"/>
              <a:gd name="connsiteX1" fmla="*/ 1277257 w 5167085"/>
              <a:gd name="connsiteY1" fmla="*/ 20754 h 1457669"/>
              <a:gd name="connsiteX2" fmla="*/ 1436914 w 5167085"/>
              <a:gd name="connsiteY2" fmla="*/ 1196411 h 1457669"/>
              <a:gd name="connsiteX3" fmla="*/ 3526971 w 5167085"/>
              <a:gd name="connsiteY3" fmla="*/ 717440 h 1457669"/>
              <a:gd name="connsiteX4" fmla="*/ 4659085 w 5167085"/>
              <a:gd name="connsiteY4" fmla="*/ 630354 h 1457669"/>
              <a:gd name="connsiteX5" fmla="*/ 5167085 w 5167085"/>
              <a:gd name="connsiteY5" fmla="*/ 1457669 h 14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85" h="1457669">
                <a:moveTo>
                  <a:pt x="0" y="557783"/>
                </a:moveTo>
                <a:cubicBezTo>
                  <a:pt x="518885" y="236049"/>
                  <a:pt x="1037771" y="-85684"/>
                  <a:pt x="1277257" y="20754"/>
                </a:cubicBezTo>
                <a:cubicBezTo>
                  <a:pt x="1516743" y="127192"/>
                  <a:pt x="1061962" y="1080297"/>
                  <a:pt x="1436914" y="1196411"/>
                </a:cubicBezTo>
                <a:cubicBezTo>
                  <a:pt x="1811866" y="1312525"/>
                  <a:pt x="2989943" y="811783"/>
                  <a:pt x="3526971" y="717440"/>
                </a:cubicBezTo>
                <a:cubicBezTo>
                  <a:pt x="4063999" y="623097"/>
                  <a:pt x="4385733" y="506983"/>
                  <a:pt x="4659085" y="630354"/>
                </a:cubicBezTo>
                <a:cubicBezTo>
                  <a:pt x="4932437" y="753725"/>
                  <a:pt x="5049761" y="1105697"/>
                  <a:pt x="5167085" y="1457669"/>
                </a:cubicBezTo>
              </a:path>
            </a:pathLst>
          </a:custGeom>
          <a:ln w="69850">
            <a:solidFill>
              <a:srgbClr val="00ADF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6029" y="424458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391499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5373216"/>
            <a:ext cx="2439369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7" name="Parallelogram 26"/>
          <p:cNvSpPr/>
          <p:nvPr/>
        </p:nvSpPr>
        <p:spPr>
          <a:xfrm rot="20731870">
            <a:off x="2657451" y="3534390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6" y="586690"/>
            <a:ext cx="2440512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6" name="Straight Arrow Connector 5"/>
          <p:cNvCxnSpPr/>
          <p:nvPr/>
        </p:nvCxnSpPr>
        <p:spPr>
          <a:xfrm flipH="1">
            <a:off x="3376029" y="4424261"/>
            <a:ext cx="121513" cy="77724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2420895">
            <a:off x="4051677" y="2417584"/>
            <a:ext cx="849483" cy="2810915"/>
          </a:xfrm>
          <a:prstGeom prst="arc">
            <a:avLst>
              <a:gd name="adj1" fmla="val 17017930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21180252" flipH="1">
            <a:off x="4979743" y="1357758"/>
            <a:ext cx="1547740" cy="1634383"/>
          </a:xfrm>
          <a:prstGeom prst="parallelogram">
            <a:avLst>
              <a:gd name="adj" fmla="val 20309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89584" y="2132856"/>
            <a:ext cx="654624" cy="3764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612053"/>
            <a:chOff x="2267744" y="869811"/>
            <a:chExt cx="3546571" cy="4948452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4871333"/>
              <a:chOff x="5535500" y="116632"/>
              <a:chExt cx="2348868" cy="3846493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771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77144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771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77144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73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73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73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15" idx="0"/>
          </p:cNvCxnSpPr>
          <p:nvPr/>
        </p:nvCxnSpPr>
        <p:spPr>
          <a:xfrm flipH="1">
            <a:off x="3727900" y="2564087"/>
            <a:ext cx="747513" cy="288113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27899" y="5445224"/>
            <a:ext cx="1636189" cy="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28581" y="4572367"/>
            <a:ext cx="709606" cy="87285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51845" y="636141"/>
            <a:ext cx="3928341" cy="5171766"/>
            <a:chOff x="5087833" y="116632"/>
            <a:chExt cx="3009052" cy="360083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08060" y="1527661"/>
              <a:ext cx="653514" cy="1914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6381157" y="1478030"/>
              <a:ext cx="1223965" cy="1379196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4646168">
              <a:off x="6130533" y="1698743"/>
              <a:ext cx="1164316" cy="1163265"/>
            </a:xfrm>
            <a:prstGeom prst="arc">
              <a:avLst>
                <a:gd name="adj1" fmla="val 18101114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88773" y="1891343"/>
                  <a:ext cx="1008112" cy="77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773" y="1891343"/>
                  <a:ext cx="1008112" cy="77144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8625074">
              <a:off x="5503105" y="1544989"/>
              <a:ext cx="1692193" cy="1733216"/>
            </a:xfrm>
            <a:prstGeom prst="arc">
              <a:avLst>
                <a:gd name="adj1" fmla="val 15979129"/>
                <a:gd name="adj2" fmla="val 20016766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87833" y="2562513"/>
                  <a:ext cx="1008112" cy="77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833" y="2562513"/>
                  <a:ext cx="1008112" cy="771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7" name="Oval 16"/>
          <p:cNvSpPr/>
          <p:nvPr/>
        </p:nvSpPr>
        <p:spPr>
          <a:xfrm flipH="1">
            <a:off x="5081859" y="5190137"/>
            <a:ext cx="493444" cy="444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>
            <a:off x="4440291" y="4624077"/>
            <a:ext cx="159789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98" y="1994495"/>
            <a:ext cx="1066527" cy="7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573062" y="4488769"/>
            <a:ext cx="1786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26432" y="2470726"/>
            <a:ext cx="0" cy="2026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87298" y="4474516"/>
            <a:ext cx="1169799" cy="126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04174" y="4581128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𝜃</m:t>
                      </m:r>
                      <m:r>
                        <a:rPr lang="nl-NL" sz="6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74" y="4581128"/>
                <a:ext cx="1316098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224995" y="5734704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nl-NL" sz="6600" b="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95" y="5734704"/>
                <a:ext cx="1316098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flipH="1">
            <a:off x="4432425" y="4398672"/>
            <a:ext cx="188014" cy="15168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07830" y="5373216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30" y="5373216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12160" y="403816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38163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915013" y="1772816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13" y="1772816"/>
                <a:ext cx="1316098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18" y="3829080"/>
            <a:ext cx="1117245" cy="722282"/>
          </a:xfrm>
          <a:prstGeom prst="rect">
            <a:avLst/>
          </a:prstGeom>
        </p:spPr>
      </p:pic>
      <p:sp>
        <p:nvSpPr>
          <p:cNvPr id="25" name="Arc 24"/>
          <p:cNvSpPr/>
          <p:nvPr/>
        </p:nvSpPr>
        <p:spPr>
          <a:xfrm rot="14391236" flipH="1">
            <a:off x="3411344" y="5075104"/>
            <a:ext cx="589691" cy="486273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624054" y="2470726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nl-NL" sz="6600" b="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54" y="2470726"/>
                <a:ext cx="1316098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 rot="14966102" flipV="1">
            <a:off x="5558367" y="4275090"/>
            <a:ext cx="590099" cy="486582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Arc 28"/>
          <p:cNvSpPr/>
          <p:nvPr/>
        </p:nvSpPr>
        <p:spPr>
          <a:xfrm rot="10800000" flipV="1">
            <a:off x="4262047" y="2713258"/>
            <a:ext cx="590099" cy="433553"/>
          </a:xfrm>
          <a:prstGeom prst="arc">
            <a:avLst>
              <a:gd name="adj1" fmla="val 21151821"/>
              <a:gd name="adj2" fmla="val 13104589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522043" y="2654184"/>
            <a:ext cx="1786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475413" y="636141"/>
            <a:ext cx="0" cy="2026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36279" y="2639931"/>
            <a:ext cx="1169799" cy="126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4229" y="4624078"/>
            <a:ext cx="1048974" cy="1235540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5413" y="2662756"/>
            <a:ext cx="1809448" cy="2674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475413" y="4624078"/>
            <a:ext cx="1786133" cy="71312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104784">
            <a:off x="1204788" y="-628370"/>
            <a:ext cx="6353233" cy="6649998"/>
          </a:xfrm>
          <a:prstGeom prst="arc">
            <a:avLst>
              <a:gd name="adj1" fmla="val 17996006"/>
              <a:gd name="adj2" fmla="val 20872058"/>
            </a:avLst>
          </a:prstGeom>
          <a:ln w="53975" cmpd="sng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0078" y="2753053"/>
                <a:ext cx="1316098" cy="11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78" y="2753053"/>
                <a:ext cx="1316098" cy="1107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 rot="7341715">
            <a:off x="4032863" y="2448451"/>
            <a:ext cx="1335347" cy="1267678"/>
          </a:xfrm>
          <a:prstGeom prst="arc">
            <a:avLst>
              <a:gd name="adj1" fmla="val 17281906"/>
              <a:gd name="adj2" fmla="val 20549597"/>
            </a:avLst>
          </a:prstGeom>
          <a:ln w="53975" cmpd="sng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00118" y="5517232"/>
                <a:ext cx="1316098" cy="11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18" y="5517232"/>
                <a:ext cx="1316098" cy="1107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flipH="1">
            <a:off x="4381406" y="2564087"/>
            <a:ext cx="188014" cy="15168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 flipV="1">
            <a:off x="4480292" y="2673988"/>
            <a:ext cx="4861" cy="266321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454091" y="3933056"/>
            <a:ext cx="4062125" cy="1952419"/>
          </a:xfrm>
          <a:prstGeom prst="ellipse">
            <a:avLst/>
          </a:prstGeom>
          <a:noFill/>
          <a:ln>
            <a:solidFill>
              <a:srgbClr val="0085B2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 flipH="1">
            <a:off x="6061455" y="5114722"/>
            <a:ext cx="493444" cy="444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6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9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386" y="4641442"/>
            <a:ext cx="1052038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QR-Load </a:t>
            </a:r>
          </a:p>
          <a:p>
            <a:r>
              <a:rPr lang="nl-NL" sz="1600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857" y="4641442"/>
            <a:ext cx="1166563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6506" y="4641442"/>
            <a:ext cx="1328752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916" y="4641442"/>
            <a:ext cx="1360989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21420" y="4815197"/>
            <a:ext cx="404950" cy="275060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53016" y="4964608"/>
            <a:ext cx="7129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 flipV="1">
            <a:off x="8388424" y="4917194"/>
            <a:ext cx="720080" cy="54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60413" y="4917194"/>
            <a:ext cx="0" cy="88864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07071" y="4917194"/>
            <a:ext cx="0" cy="135056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53728" y="4917194"/>
            <a:ext cx="0" cy="181249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90883" y="6267762"/>
            <a:ext cx="5316188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51526" y="6729685"/>
            <a:ext cx="7200527" cy="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38139" y="5805840"/>
            <a:ext cx="352227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46411" y="5211876"/>
            <a:ext cx="5116" cy="15178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90883" y="5231820"/>
            <a:ext cx="0" cy="10359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38138" y="5231821"/>
            <a:ext cx="1" cy="5740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𝑞</m:t>
                      </m:r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blipFill rotWithShape="1">
                <a:blip r:embed="rId5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blipFill rotWithShape="1">
                <a:blip r:embed="rId9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226905" y="4815197"/>
            <a:ext cx="404950" cy="275060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926370" y="4641442"/>
            <a:ext cx="1025647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Rotor Controller</a:t>
            </a:r>
          </a:p>
        </p:txBody>
      </p:sp>
      <p:cxnSp>
        <p:nvCxnSpPr>
          <p:cNvPr id="46" name="Straight Arrow Connector 45"/>
          <p:cNvCxnSpPr>
            <a:stCxn id="42" idx="3"/>
            <a:endCxn id="2" idx="1"/>
          </p:cNvCxnSpPr>
          <p:nvPr/>
        </p:nvCxnSpPr>
        <p:spPr>
          <a:xfrm>
            <a:off x="6952017" y="4922695"/>
            <a:ext cx="3843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9908" y="4815197"/>
            <a:ext cx="404950" cy="275060"/>
            <a:chOff x="3949908" y="4803315"/>
            <a:chExt cx="404950" cy="27506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949908" y="480331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55258" y="507837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44837" y="560404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55775" y="560404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7944" y="5075890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44" y="5075890"/>
                <a:ext cx="901931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650157" y="5373216"/>
                <a:ext cx="685825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/>
                        </a:rPr>
                        <m:t>-</m:t>
                      </m:r>
                      <m:r>
                        <a:rPr lang="nl-NL" sz="2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nl-NL" sz="240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157" y="5373216"/>
                <a:ext cx="6858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1873312" y="5651955"/>
            <a:ext cx="0" cy="9361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30362" y="5604048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90849" y="5532038"/>
            <a:ext cx="16492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873312" y="6588058"/>
            <a:ext cx="5030204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238021" y="5142381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21" y="5142381"/>
                <a:ext cx="90193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3035" y="5373216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B</a:t>
            </a:r>
            <a:endParaRPr lang="nl-NL" sz="2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737397" y="5604045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97884" y="5532035"/>
            <a:ext cx="16492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62810" y="5604045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65117" y="5366221"/>
                <a:ext cx="685825" cy="4756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  ∫</m:t>
                      </m:r>
                    </m:oMath>
                  </m:oMathPara>
                </a14:m>
                <a:endParaRPr lang="nl-NL" sz="2400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17" y="5366221"/>
                <a:ext cx="685825" cy="475643"/>
              </a:xfrm>
              <a:prstGeom prst="rect">
                <a:avLst/>
              </a:prstGeom>
              <a:blipFill rotWithShape="1">
                <a:blip r:embed="rId5"/>
                <a:stretch>
                  <a:fillRect b="-182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233269" y="5363922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C</a:t>
            </a:r>
            <a:endParaRPr lang="nl-NL" sz="24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919094" y="5594753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49193" y="5609565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475354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54" y="5147898"/>
                <a:ext cx="90193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7" idx="1"/>
          </p:cNvCxnSpPr>
          <p:nvPr/>
        </p:nvCxnSpPr>
        <p:spPr>
          <a:xfrm flipH="1">
            <a:off x="5280347" y="6130033"/>
            <a:ext cx="592247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72594" y="5899200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A</a:t>
            </a:r>
            <a:endParaRPr lang="nl-NL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80347" y="5676055"/>
            <a:ext cx="0" cy="4439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49194" y="6130033"/>
            <a:ext cx="354322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03516" y="5609567"/>
            <a:ext cx="0" cy="978491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125504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04" y="5147898"/>
                <a:ext cx="90193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763843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43" y="5147898"/>
                <a:ext cx="90193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907704" y="5703639"/>
            <a:ext cx="90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nl-NL" sz="2400" dirty="0" smtClean="0"/>
              <a:t>-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2051720" y="3356992"/>
            <a:ext cx="5472608" cy="1440160"/>
          </a:xfrm>
          <a:prstGeom prst="parallelogram">
            <a:avLst>
              <a:gd name="adj" fmla="val 93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>
            <a:stCxn id="12" idx="6"/>
            <a:endCxn id="3" idx="5"/>
          </p:cNvCxnSpPr>
          <p:nvPr/>
        </p:nvCxnSpPr>
        <p:spPr>
          <a:xfrm flipH="1">
            <a:off x="2723958" y="4077072"/>
            <a:ext cx="215378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3"/>
          </p:cNvCxnSpPr>
          <p:nvPr/>
        </p:nvCxnSpPr>
        <p:spPr>
          <a:xfrm flipH="1">
            <a:off x="4115786" y="4054212"/>
            <a:ext cx="744246" cy="74294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32019" y="40542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32019" y="2276872"/>
            <a:ext cx="1" cy="18002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</p:cNvCxnSpPr>
          <p:nvPr/>
        </p:nvCxnSpPr>
        <p:spPr>
          <a:xfrm flipH="1" flipV="1">
            <a:off x="3090683" y="2780928"/>
            <a:ext cx="1764196" cy="1319003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090683" y="2780928"/>
            <a:ext cx="0" cy="129614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𝑝𝑙𝑎𝑛𝑒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𝑛𝑜𝑟𝑚𝑎𝑙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𝑡𝑜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090683" y="2780928"/>
            <a:ext cx="1748031" cy="1296144"/>
          </a:xfrm>
          <a:prstGeom prst="rect">
            <a:avLst/>
          </a:prstGeom>
          <a:noFill/>
          <a:ln w="476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"/>
  <p:tag name="ORIGINALWIDTH" val="51,75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55,5"/>
  <p:tag name="LATEXADDIN" val="\documentclass{article}&#10;\usepackage{amsmath}&#10;\usepackage{amsfonts}&#10;\pagestyle{empty}&#10;\begin{document}&#10;&#10;$\mathcal{T}(q,r)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{\mathcal{I}\}\nonumber&#10;\end{equation}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{\mathcal{B}\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37411</TotalTime>
  <Words>707</Words>
  <Application>Microsoft Office PowerPoint</Application>
  <PresentationFormat>On-screen Show (4:3)</PresentationFormat>
  <Paragraphs>165</Paragraphs>
  <Slides>41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106</cp:revision>
  <dcterms:created xsi:type="dcterms:W3CDTF">2017-06-18T10:12:34Z</dcterms:created>
  <dcterms:modified xsi:type="dcterms:W3CDTF">2017-08-07T19:52:09Z</dcterms:modified>
</cp:coreProperties>
</file>