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302" r:id="rId12"/>
    <p:sldId id="284" r:id="rId13"/>
    <p:sldId id="272" r:id="rId14"/>
    <p:sldId id="276" r:id="rId15"/>
    <p:sldId id="283" r:id="rId16"/>
    <p:sldId id="280" r:id="rId17"/>
    <p:sldId id="285" r:id="rId18"/>
    <p:sldId id="294" r:id="rId19"/>
    <p:sldId id="281" r:id="rId20"/>
    <p:sldId id="290" r:id="rId21"/>
    <p:sldId id="279" r:id="rId22"/>
    <p:sldId id="277" r:id="rId23"/>
    <p:sldId id="278" r:id="rId24"/>
    <p:sldId id="273" r:id="rId25"/>
    <p:sldId id="262" r:id="rId26"/>
    <p:sldId id="274" r:id="rId27"/>
    <p:sldId id="291" r:id="rId28"/>
    <p:sldId id="271" r:id="rId29"/>
    <p:sldId id="263" r:id="rId30"/>
    <p:sldId id="299" r:id="rId31"/>
    <p:sldId id="300" r:id="rId32"/>
    <p:sldId id="298" r:id="rId33"/>
    <p:sldId id="264" r:id="rId34"/>
    <p:sldId id="295" r:id="rId35"/>
    <p:sldId id="286" r:id="rId36"/>
    <p:sldId id="287" r:id="rId37"/>
    <p:sldId id="288" r:id="rId38"/>
    <p:sldId id="275" r:id="rId39"/>
    <p:sldId id="297" r:id="rId40"/>
    <p:sldId id="266" r:id="rId41"/>
    <p:sldId id="301" r:id="rId42"/>
    <p:sldId id="265" r:id="rId43"/>
    <p:sldId id="296" r:id="rId4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>
        <p:scale>
          <a:sx n="75" d="100"/>
          <a:sy n="75" d="100"/>
        </p:scale>
        <p:origin x="-103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15-8-2017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5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8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9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2.xml"/><Relationship Id="rId7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5.xml"/><Relationship Id="rId7" Type="http://schemas.openxmlformats.org/officeDocument/2006/relationships/image" Target="../media/image3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8.xml"/><Relationship Id="rId7" Type="http://schemas.openxmlformats.org/officeDocument/2006/relationships/image" Target="../media/image3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1.xml"/><Relationship Id="rId7" Type="http://schemas.openxmlformats.org/officeDocument/2006/relationships/image" Target="../media/image3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7.png"/><Relationship Id="rId5" Type="http://schemas.openxmlformats.org/officeDocument/2006/relationships/tags" Target="../tags/tag36.xml"/><Relationship Id="rId10" Type="http://schemas.openxmlformats.org/officeDocument/2006/relationships/image" Target="../media/image36.png"/><Relationship Id="rId4" Type="http://schemas.openxmlformats.org/officeDocument/2006/relationships/tags" Target="../tags/tag35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4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9.xml"/><Relationship Id="rId16" Type="http://schemas.openxmlformats.org/officeDocument/2006/relationships/image" Target="../media/image4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49.png"/><Relationship Id="rId5" Type="http://schemas.openxmlformats.org/officeDocument/2006/relationships/tags" Target="../tags/tag42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6.png"/><Relationship Id="rId5" Type="http://schemas.openxmlformats.org/officeDocument/2006/relationships/tags" Target="../tags/tag50.xml"/><Relationship Id="rId10" Type="http://schemas.openxmlformats.org/officeDocument/2006/relationships/image" Target="../media/image36.png"/><Relationship Id="rId4" Type="http://schemas.openxmlformats.org/officeDocument/2006/relationships/tags" Target="../tags/tag49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4.xml"/><Relationship Id="rId7" Type="http://schemas.openxmlformats.org/officeDocument/2006/relationships/image" Target="../media/image5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6.xml"/><Relationship Id="rId10" Type="http://schemas.openxmlformats.org/officeDocument/2006/relationships/image" Target="../media/image57.png"/><Relationship Id="rId4" Type="http://schemas.openxmlformats.org/officeDocument/2006/relationships/tags" Target="../tags/tag55.xml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6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60.png"/><Relationship Id="rId5" Type="http://schemas.openxmlformats.org/officeDocument/2006/relationships/tags" Target="../tags/tag70.xml"/><Relationship Id="rId10" Type="http://schemas.openxmlformats.org/officeDocument/2006/relationships/image" Target="../media/image43.png"/><Relationship Id="rId4" Type="http://schemas.openxmlformats.org/officeDocument/2006/relationships/tags" Target="../tags/tag69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45.png"/><Relationship Id="rId5" Type="http://schemas.openxmlformats.org/officeDocument/2006/relationships/tags" Target="../tags/tag77.xml"/><Relationship Id="rId10" Type="http://schemas.openxmlformats.org/officeDocument/2006/relationships/image" Target="../media/image53.png"/><Relationship Id="rId4" Type="http://schemas.openxmlformats.org/officeDocument/2006/relationships/tags" Target="../tags/tag76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1.png"/><Relationship Id="rId7" Type="http://schemas.openxmlformats.org/officeDocument/2006/relationships/image" Target="../media/image68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1.png"/><Relationship Id="rId5" Type="http://schemas.openxmlformats.org/officeDocument/2006/relationships/image" Target="../media/image661.png"/><Relationship Id="rId4" Type="http://schemas.openxmlformats.org/officeDocument/2006/relationships/image" Target="../media/image6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651.png"/><Relationship Id="rId9" Type="http://schemas.openxmlformats.org/officeDocument/2006/relationships/image" Target="../media/image7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4" y="2681213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>
            <a:endCxn id="77" idx="6"/>
          </p:cNvCxnSpPr>
          <p:nvPr/>
        </p:nvCxnSpPr>
        <p:spPr>
          <a:xfrm>
            <a:off x="6175577" y="3560889"/>
            <a:ext cx="938683" cy="1187550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6084168" y="3501008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 rot="2820760">
            <a:off x="6197648" y="3583493"/>
            <a:ext cx="1808745" cy="2132165"/>
            <a:chOff x="6467283" y="1395416"/>
            <a:chExt cx="1808745" cy="2132165"/>
          </a:xfrm>
        </p:grpSpPr>
        <p:sp>
          <p:nvSpPr>
            <p:cNvPr id="1049" name="Parallelogram 1048"/>
            <p:cNvSpPr/>
            <p:nvPr/>
          </p:nvSpPr>
          <p:spPr>
            <a:xfrm rot="19765869">
              <a:off x="6467283" y="1518862"/>
              <a:ext cx="1808745" cy="2008719"/>
            </a:xfrm>
            <a:prstGeom prst="parallelogram">
              <a:avLst>
                <a:gd name="adj" fmla="val 13605"/>
              </a:avLst>
            </a:prstGeom>
            <a:solidFill>
              <a:schemeClr val="accent6">
                <a:alpha val="25000"/>
              </a:schemeClr>
            </a:solidFill>
            <a:ln>
              <a:solidFill>
                <a:srgbClr val="0085B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 flipV="1">
              <a:off x="6585842" y="2521119"/>
              <a:ext cx="1571624" cy="1426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/>
            <p:nvPr/>
          </p:nvCxnSpPr>
          <p:spPr>
            <a:xfrm>
              <a:off x="6988239" y="1763977"/>
              <a:ext cx="786833" cy="1518489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802086" y="2539738"/>
              <a:ext cx="549450" cy="529222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7381656" y="1395416"/>
              <a:ext cx="303177" cy="1124538"/>
            </a:xfrm>
            <a:prstGeom prst="straightConnector1">
              <a:avLst/>
            </a:prstGeom>
            <a:ln w="82550">
              <a:solidFill>
                <a:srgbClr val="0085B2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293626" y="2420888"/>
              <a:ext cx="158694" cy="198132"/>
            </a:xfrm>
            <a:prstGeom prst="ellipse">
              <a:avLst/>
            </a:prstGeom>
            <a:solidFill>
              <a:srgbClr val="D43104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9203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612053"/>
            <a:chOff x="2267744" y="869811"/>
            <a:chExt cx="3546571" cy="4948452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4871333"/>
              <a:chOff x="5535500" y="116632"/>
              <a:chExt cx="2348868" cy="3846493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5" idx="0"/>
          </p:cNvCxnSpPr>
          <p:nvPr/>
        </p:nvCxnSpPr>
        <p:spPr>
          <a:xfrm flipH="1">
            <a:off x="3727900" y="2564087"/>
            <a:ext cx="747513" cy="288113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27899" y="5445224"/>
            <a:ext cx="1636189" cy="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28581" y="4572367"/>
            <a:ext cx="709606" cy="87285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51845" y="636141"/>
            <a:ext cx="3928341" cy="5171766"/>
            <a:chOff x="5087833" y="116632"/>
            <a:chExt cx="3009052" cy="360083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08060" y="1527661"/>
              <a:ext cx="653514" cy="1914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381157" y="1478030"/>
              <a:ext cx="1223965" cy="1379196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4646168">
              <a:off x="6130533" y="1698743"/>
              <a:ext cx="1164316" cy="1163265"/>
            </a:xfrm>
            <a:prstGeom prst="arc">
              <a:avLst>
                <a:gd name="adj1" fmla="val 18101114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8625074">
              <a:off x="5503105" y="1544989"/>
              <a:ext cx="1692193" cy="1733216"/>
            </a:xfrm>
            <a:prstGeom prst="arc">
              <a:avLst>
                <a:gd name="adj1" fmla="val 15979129"/>
                <a:gd name="adj2" fmla="val 20016766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7" name="Oval 16"/>
          <p:cNvSpPr/>
          <p:nvPr/>
        </p:nvSpPr>
        <p:spPr>
          <a:xfrm flipH="1">
            <a:off x="5081859" y="5190137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4440291" y="4624077"/>
            <a:ext cx="15978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98" y="1994495"/>
            <a:ext cx="1066527" cy="7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73062" y="4488769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26432" y="2470726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87298" y="4474516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𝜃</m:t>
                      </m:r>
                      <m:r>
                        <a:rPr lang="nl-NL" sz="6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432425" y="4398672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18" y="3829080"/>
            <a:ext cx="1117245" cy="722282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rot="14391236" flipH="1">
            <a:off x="3411344" y="5075104"/>
            <a:ext cx="589691" cy="486273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 rot="14966102" flipV="1">
            <a:off x="5558367" y="4275090"/>
            <a:ext cx="590099" cy="486582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c 28"/>
          <p:cNvSpPr/>
          <p:nvPr/>
        </p:nvSpPr>
        <p:spPr>
          <a:xfrm rot="10800000" flipV="1">
            <a:off x="4262047" y="2713258"/>
            <a:ext cx="590099" cy="433553"/>
          </a:xfrm>
          <a:prstGeom prst="arc">
            <a:avLst>
              <a:gd name="adj1" fmla="val 21151821"/>
              <a:gd name="adj2" fmla="val 13104589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22043" y="2654184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75413" y="636141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36279" y="2639931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4229" y="4624078"/>
            <a:ext cx="1048974" cy="1235540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5413" y="2662756"/>
            <a:ext cx="1809448" cy="2674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475413" y="4624078"/>
            <a:ext cx="1786133" cy="71312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104784">
            <a:off x="1204788" y="-628370"/>
            <a:ext cx="6353233" cy="6649998"/>
          </a:xfrm>
          <a:prstGeom prst="arc">
            <a:avLst>
              <a:gd name="adj1" fmla="val 17996006"/>
              <a:gd name="adj2" fmla="val 20872058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7341715">
            <a:off x="4032863" y="2448451"/>
            <a:ext cx="1335347" cy="1267678"/>
          </a:xfrm>
          <a:prstGeom prst="arc">
            <a:avLst>
              <a:gd name="adj1" fmla="val 17281906"/>
              <a:gd name="adj2" fmla="val 20549597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381406" y="2564087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 flipV="1">
            <a:off x="4480292" y="2673988"/>
            <a:ext cx="4861" cy="266321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54091" y="3933056"/>
            <a:ext cx="4062125" cy="1952419"/>
          </a:xfrm>
          <a:prstGeom prst="ellipse">
            <a:avLst/>
          </a:prstGeom>
          <a:noFill/>
          <a:ln>
            <a:solidFill>
              <a:srgbClr val="0085B2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 flipH="1">
            <a:off x="6061455" y="5114722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386" y="4641442"/>
            <a:ext cx="1052038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QR-Load </a:t>
            </a:r>
          </a:p>
          <a:p>
            <a:r>
              <a:rPr lang="nl-NL" sz="1600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857" y="4641442"/>
            <a:ext cx="1166563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506" y="4641442"/>
            <a:ext cx="1328752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916" y="4641442"/>
            <a:ext cx="1360989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21420" y="4815197"/>
            <a:ext cx="404950" cy="275060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53016" y="4964608"/>
            <a:ext cx="7129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 flipV="1">
            <a:off x="8388424" y="4917194"/>
            <a:ext cx="720080" cy="54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60413" y="4917194"/>
            <a:ext cx="0" cy="88864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07071" y="4917194"/>
            <a:ext cx="0" cy="135056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53728" y="4917194"/>
            <a:ext cx="0" cy="181249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0883" y="6267762"/>
            <a:ext cx="531618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51526" y="6729685"/>
            <a:ext cx="7200527" cy="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38139" y="5805840"/>
            <a:ext cx="352227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46411" y="5211876"/>
            <a:ext cx="5116" cy="15178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90883" y="5231820"/>
            <a:ext cx="0" cy="10359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8138" y="5231821"/>
            <a:ext cx="1" cy="5740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𝑞</m:t>
                      </m:r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blipFill rotWithShape="1">
                <a:blip r:embed="rId5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blipFill rotWithShape="1">
                <a:blip r:embed="rId9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226905" y="4815197"/>
            <a:ext cx="404950" cy="275060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926370" y="4641442"/>
            <a:ext cx="1025647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Rotor Controller</a:t>
            </a:r>
          </a:p>
        </p:txBody>
      </p:sp>
      <p:cxnSp>
        <p:nvCxnSpPr>
          <p:cNvPr id="46" name="Straight Arrow Connector 45"/>
          <p:cNvCxnSpPr>
            <a:stCxn id="42" idx="3"/>
            <a:endCxn id="2" idx="1"/>
          </p:cNvCxnSpPr>
          <p:nvPr/>
        </p:nvCxnSpPr>
        <p:spPr>
          <a:xfrm>
            <a:off x="6952017" y="4922695"/>
            <a:ext cx="3843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9908" y="4815197"/>
            <a:ext cx="404950" cy="275060"/>
            <a:chOff x="3949908" y="4803315"/>
            <a:chExt cx="404950" cy="27506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49908" y="480331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507837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63888" y="4861711"/>
            <a:ext cx="5415254" cy="1951665"/>
            <a:chOff x="3693250" y="4285647"/>
            <a:chExt cx="5415254" cy="1951665"/>
          </a:xfrm>
        </p:grpSpPr>
        <p:sp>
          <p:nvSpPr>
            <p:cNvPr id="2" name="TextBox 1"/>
            <p:cNvSpPr txBox="1"/>
            <p:nvPr/>
          </p:nvSpPr>
          <p:spPr>
            <a:xfrm>
              <a:off x="7336386" y="4641442"/>
              <a:ext cx="1052038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4857" y="4641442"/>
              <a:ext cx="1166563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21420" y="4815197"/>
              <a:ext cx="404950" cy="275060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693250" y="5087326"/>
                  <a:ext cx="901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250" y="5087326"/>
                  <a:ext cx="901931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75605" y="5116931"/>
                  <a:ext cx="901931" cy="4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605" y="5116931"/>
                  <a:ext cx="901931" cy="4440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8388424" y="4917194"/>
              <a:ext cx="720080" cy="549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460413" y="4917194"/>
              <a:ext cx="0" cy="888644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38139" y="5805840"/>
              <a:ext cx="3522274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938138" y="5231821"/>
              <a:ext cx="1" cy="5740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412200" y="5768127"/>
                  <a:ext cx="2473443" cy="469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200" y="5768127"/>
                  <a:ext cx="2473443" cy="4691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275605" y="4285647"/>
                  <a:ext cx="901931" cy="4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605" y="4285647"/>
                  <a:ext cx="901931" cy="4440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5926370" y="4641442"/>
              <a:ext cx="1025647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952017" y="4922695"/>
              <a:ext cx="38436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4940307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44837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55775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/>
                        </a:rPr>
                        <m:t>−</m:t>
                      </m:r>
                      <m:r>
                        <a:rPr lang="nl-NL" sz="2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873312" y="5651955"/>
            <a:ext cx="0" cy="9361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30362" y="5604048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90849" y="5532038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73312" y="6588058"/>
            <a:ext cx="5030204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3035" y="5373216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B</a:t>
            </a:r>
            <a:endParaRPr lang="nl-NL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37397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97884" y="5532035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62810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  ∫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  <a:blipFill rotWithShape="1">
                <a:blip r:embed="rId5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233269" y="5363922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C</a:t>
            </a:r>
            <a:endParaRPr lang="nl-NL" sz="24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919094" y="5594753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49193" y="5609565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7" idx="1"/>
          </p:cNvCxnSpPr>
          <p:nvPr/>
        </p:nvCxnSpPr>
        <p:spPr>
          <a:xfrm flipH="1">
            <a:off x="5280347" y="6130033"/>
            <a:ext cx="592247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72594" y="5899200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A</a:t>
            </a:r>
            <a:endParaRPr lang="nl-NL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80347" y="5676055"/>
            <a:ext cx="0" cy="4439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49194" y="6130033"/>
            <a:ext cx="354322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03516" y="5609567"/>
            <a:ext cx="0" cy="978491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907704" y="5703639"/>
            <a:ext cx="90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-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2051720" y="3356992"/>
            <a:ext cx="5472608" cy="1440160"/>
          </a:xfrm>
          <a:prstGeom prst="parallelogram">
            <a:avLst>
              <a:gd name="adj" fmla="val 9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>
            <a:stCxn id="12" idx="6"/>
            <a:endCxn id="3" idx="5"/>
          </p:cNvCxnSpPr>
          <p:nvPr/>
        </p:nvCxnSpPr>
        <p:spPr>
          <a:xfrm flipH="1">
            <a:off x="2723958" y="4077072"/>
            <a:ext cx="21537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4115786" y="4054212"/>
            <a:ext cx="744246" cy="74294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2019" y="4054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32019" y="2276872"/>
            <a:ext cx="1" cy="18002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 flipH="1" flipV="1">
            <a:off x="3090683" y="2780928"/>
            <a:ext cx="1764196" cy="1319003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090683" y="2780928"/>
            <a:ext cx="0" cy="129614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𝑝𝑙𝑎𝑛𝑒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𝑛𝑜𝑟𝑚𝑎𝑙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𝑡𝑜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090683" y="2780928"/>
            <a:ext cx="1748031" cy="1296144"/>
          </a:xfrm>
          <a:prstGeom prst="rect">
            <a:avLst/>
          </a:prstGeom>
          <a:noFill/>
          <a:ln w="476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{\mathcal{I}\}\nonumber&#10;\end{equation}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{\mathcal{B}\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37894</TotalTime>
  <Words>745</Words>
  <Application>Microsoft Office PowerPoint</Application>
  <PresentationFormat>On-screen Show (4:3)</PresentationFormat>
  <Paragraphs>174</Paragraphs>
  <Slides>43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109</cp:revision>
  <dcterms:created xsi:type="dcterms:W3CDTF">2017-06-18T10:12:34Z</dcterms:created>
  <dcterms:modified xsi:type="dcterms:W3CDTF">2017-08-15T14:55:33Z</dcterms:modified>
</cp:coreProperties>
</file>