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64" r:id="rId30"/>
    <p:sldId id="295" r:id="rId31"/>
    <p:sldId id="286" r:id="rId32"/>
    <p:sldId id="287" r:id="rId33"/>
    <p:sldId id="288" r:id="rId34"/>
    <p:sldId id="275" r:id="rId35"/>
    <p:sldId id="266" r:id="rId36"/>
    <p:sldId id="265" r:id="rId37"/>
    <p:sldId id="296" r:id="rId3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26-7-2017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5.xml"/><Relationship Id="rId16" Type="http://schemas.openxmlformats.org/officeDocument/2006/relationships/image" Target="../media/image4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9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0.xml"/><Relationship Id="rId7" Type="http://schemas.openxmlformats.org/officeDocument/2006/relationships/image" Target="../media/image5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tags" Target="../tags/tag52.xml"/><Relationship Id="rId10" Type="http://schemas.openxmlformats.org/officeDocument/2006/relationships/image" Target="../media/image57.png"/><Relationship Id="rId4" Type="http://schemas.openxmlformats.org/officeDocument/2006/relationships/tags" Target="../tags/tag51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0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3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41" y="1516127"/>
            <a:ext cx="409534" cy="580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1420657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>
            <a:off x="2687690" y="1780773"/>
            <a:ext cx="5268686" cy="1151874"/>
          </a:xfrm>
          <a:custGeom>
            <a:avLst/>
            <a:gdLst>
              <a:gd name="connsiteX0" fmla="*/ 0 w 5268686"/>
              <a:gd name="connsiteY0" fmla="*/ 251227 h 1151874"/>
              <a:gd name="connsiteX1" fmla="*/ 1640114 w 5268686"/>
              <a:gd name="connsiteY1" fmla="*/ 48027 h 1151874"/>
              <a:gd name="connsiteX2" fmla="*/ 1901371 w 5268686"/>
              <a:gd name="connsiteY2" fmla="*/ 1049513 h 1151874"/>
              <a:gd name="connsiteX3" fmla="*/ 2975429 w 5268686"/>
              <a:gd name="connsiteY3" fmla="*/ 338313 h 1151874"/>
              <a:gd name="connsiteX4" fmla="*/ 4034971 w 5268686"/>
              <a:gd name="connsiteY4" fmla="*/ 1151113 h 1151874"/>
              <a:gd name="connsiteX5" fmla="*/ 5268686 w 5268686"/>
              <a:gd name="connsiteY5" fmla="*/ 497970 h 11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686" h="1151874">
                <a:moveTo>
                  <a:pt x="0" y="251227"/>
                </a:moveTo>
                <a:cubicBezTo>
                  <a:pt x="661609" y="83103"/>
                  <a:pt x="1323219" y="-85021"/>
                  <a:pt x="1640114" y="48027"/>
                </a:cubicBezTo>
                <a:cubicBezTo>
                  <a:pt x="1957009" y="181075"/>
                  <a:pt x="1678819" y="1001132"/>
                  <a:pt x="1901371" y="1049513"/>
                </a:cubicBezTo>
                <a:cubicBezTo>
                  <a:pt x="2123923" y="1097894"/>
                  <a:pt x="2619829" y="321380"/>
                  <a:pt x="2975429" y="338313"/>
                </a:cubicBezTo>
                <a:cubicBezTo>
                  <a:pt x="3331029" y="355246"/>
                  <a:pt x="3652762" y="1124504"/>
                  <a:pt x="4034971" y="1151113"/>
                </a:cubicBezTo>
                <a:cubicBezTo>
                  <a:pt x="4417180" y="1177722"/>
                  <a:pt x="5268686" y="497970"/>
                  <a:pt x="5268686" y="497970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56" y="3866584"/>
            <a:ext cx="408437" cy="8224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67" y="3356992"/>
            <a:ext cx="2266469" cy="104277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588548" y="203958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2" y="5638578"/>
            <a:ext cx="2014033" cy="1008748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195736" y="3915547"/>
            <a:ext cx="5167085" cy="1457669"/>
          </a:xfrm>
          <a:custGeom>
            <a:avLst/>
            <a:gdLst>
              <a:gd name="connsiteX0" fmla="*/ 0 w 5167085"/>
              <a:gd name="connsiteY0" fmla="*/ 557783 h 1457669"/>
              <a:gd name="connsiteX1" fmla="*/ 1277257 w 5167085"/>
              <a:gd name="connsiteY1" fmla="*/ 20754 h 1457669"/>
              <a:gd name="connsiteX2" fmla="*/ 1436914 w 5167085"/>
              <a:gd name="connsiteY2" fmla="*/ 1196411 h 1457669"/>
              <a:gd name="connsiteX3" fmla="*/ 3526971 w 5167085"/>
              <a:gd name="connsiteY3" fmla="*/ 717440 h 1457669"/>
              <a:gd name="connsiteX4" fmla="*/ 4659085 w 5167085"/>
              <a:gd name="connsiteY4" fmla="*/ 630354 h 1457669"/>
              <a:gd name="connsiteX5" fmla="*/ 5167085 w 5167085"/>
              <a:gd name="connsiteY5" fmla="*/ 1457669 h 14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85" h="1457669">
                <a:moveTo>
                  <a:pt x="0" y="557783"/>
                </a:moveTo>
                <a:cubicBezTo>
                  <a:pt x="518885" y="236049"/>
                  <a:pt x="1037771" y="-85684"/>
                  <a:pt x="1277257" y="20754"/>
                </a:cubicBezTo>
                <a:cubicBezTo>
                  <a:pt x="1516743" y="127192"/>
                  <a:pt x="1061962" y="1080297"/>
                  <a:pt x="1436914" y="1196411"/>
                </a:cubicBezTo>
                <a:cubicBezTo>
                  <a:pt x="1811866" y="1312525"/>
                  <a:pt x="2989943" y="811783"/>
                  <a:pt x="3526971" y="717440"/>
                </a:cubicBezTo>
                <a:cubicBezTo>
                  <a:pt x="4063999" y="623097"/>
                  <a:pt x="4385733" y="506983"/>
                  <a:pt x="4659085" y="630354"/>
                </a:cubicBezTo>
                <a:cubicBezTo>
                  <a:pt x="4932437" y="753725"/>
                  <a:pt x="5049761" y="1105697"/>
                  <a:pt x="5167085" y="1457669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6029" y="424458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391499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5373216"/>
            <a:ext cx="2439369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731870">
            <a:off x="2657451" y="3534390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6" y="586690"/>
            <a:ext cx="2440512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 flipH="1">
            <a:off x="3376029" y="4424261"/>
            <a:ext cx="121513" cy="77724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420895">
            <a:off x="4051677" y="2417584"/>
            <a:ext cx="849483" cy="2810915"/>
          </a:xfrm>
          <a:prstGeom prst="arc">
            <a:avLst>
              <a:gd name="adj1" fmla="val 17017930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4979743" y="1357758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132856"/>
            <a:ext cx="654624" cy="3764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760640"/>
            <a:chOff x="2267744" y="869811"/>
            <a:chExt cx="3546571" cy="5079469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5002350"/>
              <a:chOff x="5535500" y="116632"/>
              <a:chExt cx="2348868" cy="394994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8500" y="3921359"/>
            <a:ext cx="9050004" cy="2808327"/>
            <a:chOff x="146505" y="3284984"/>
            <a:chExt cx="8457943" cy="2664296"/>
          </a:xfrm>
        </p:grpSpPr>
        <p:sp>
          <p:nvSpPr>
            <p:cNvPr id="2" name="TextBox 1"/>
            <p:cNvSpPr txBox="1"/>
            <p:nvPr/>
          </p:nvSpPr>
          <p:spPr>
            <a:xfrm>
              <a:off x="6948264" y="3968136"/>
              <a:ext cx="983213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61790" y="3968136"/>
              <a:ext cx="1090245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6509" y="3968136"/>
              <a:ext cx="1241824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attitude controller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099" y="3968136"/>
              <a:ext cx="1271952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position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2035" y="4144252"/>
              <a:ext cx="378458" cy="260953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788333" y="4144251"/>
              <a:ext cx="378458" cy="260953"/>
              <a:chOff x="6216244" y="4509120"/>
              <a:chExt cx="449932" cy="27505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6216244" y="4509120"/>
                <a:ext cx="218041" cy="2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234838" y="4274728"/>
              <a:ext cx="666261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7931476" y="4229746"/>
              <a:ext cx="672972" cy="52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98756" y="4229746"/>
              <a:ext cx="0" cy="843068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35819" y="4229746"/>
              <a:ext cx="0" cy="128130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72882" y="4229746"/>
              <a:ext cx="0" cy="1719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67422" y="5511047"/>
              <a:ext cx="4968397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41856" y="5949279"/>
              <a:ext cx="6729461" cy="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06913" y="5072815"/>
              <a:ext cx="3291843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537075" y="4509314"/>
              <a:ext cx="4781" cy="14399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67422" y="4528235"/>
              <a:ext cx="0" cy="98281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706912" y="4528236"/>
              <a:ext cx="1" cy="54457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>
              <a:off x="2271296" y="3365960"/>
              <a:ext cx="1597692" cy="0"/>
            </a:xfrm>
            <a:prstGeom prst="line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294190" y="3365960"/>
              <a:ext cx="0" cy="77829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71737" y="3489930"/>
              <a:ext cx="0" cy="64095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𝑝𝑑</m:t>
                            </m:r>
                          </m:sub>
                        </m:sSub>
                        <m:r>
                          <a:rPr lang="nl-NL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owchart: Connector 66"/>
            <p:cNvSpPr/>
            <p:nvPr/>
          </p:nvSpPr>
          <p:spPr>
            <a:xfrm>
              <a:off x="3885905" y="3284984"/>
              <a:ext cx="171664" cy="20494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74554" y="3387457"/>
              <a:ext cx="632359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06913" y="3387457"/>
              <a:ext cx="0" cy="5939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2173051" y="4137567"/>
              <a:ext cx="378458" cy="260953"/>
              <a:chOff x="6216244" y="4509120"/>
              <a:chExt cx="449932" cy="27505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5630493" y="3968136"/>
              <a:ext cx="958548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589041" y="4234964"/>
              <a:ext cx="35922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nl-NL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nl-NL" sz="2400" b="0" i="1" dirty="0" smtClean="0">
                          <a:latin typeface="Cambria Math"/>
                        </a:rPr>
                        <m:t>=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𝐴𝑥</m:t>
                      </m:r>
                      <m:r>
                        <a:rPr lang="nl-NL" sz="2400" b="0" i="1" dirty="0" smtClean="0">
                          <a:latin typeface="Cambria Math"/>
                        </a:rPr>
                        <m:t>+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nl-NL" sz="2400" dirty="0" smtClean="0"/>
              </a:p>
              <a:p>
                <a:endParaRPr lang="nl-NL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2" idx="3"/>
          </p:cNvCxnSpPr>
          <p:nvPr/>
        </p:nvCxnSpPr>
        <p:spPr>
          <a:xfrm flipV="1">
            <a:off x="5518237" y="3237076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62353" y="2636912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b="0" i="1" dirty="0" smtClean="0">
                <a:latin typeface="Cambria Math"/>
              </a:rPr>
              <a:t>C</a:t>
            </a:r>
          </a:p>
          <a:p>
            <a:pPr algn="ctr"/>
            <a:endParaRPr lang="nl-NL" sz="2400" dirty="0" smtClean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7526077" y="3237076"/>
            <a:ext cx="107837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745929" y="3237076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4706" y="323707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blipFill rotWithShape="1"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78782" y="2636913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i="1" dirty="0">
                <a:latin typeface="Cambria Math"/>
              </a:rPr>
              <a:t>K</a:t>
            </a:r>
            <a:endParaRPr lang="nl-NL" sz="2400" b="0" i="1" dirty="0" smtClean="0">
              <a:latin typeface="Cambria Math"/>
            </a:endParaRPr>
          </a:p>
          <a:p>
            <a:pPr algn="ctr"/>
            <a:endParaRPr lang="nl-NL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5983" y="4620662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2160" y="3237078"/>
            <a:ext cx="0" cy="1383584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2051720" y="3356992"/>
            <a:ext cx="5472608" cy="1440160"/>
          </a:xfrm>
          <a:prstGeom prst="parallelogram">
            <a:avLst>
              <a:gd name="adj" fmla="val 93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>
            <a:stCxn id="12" idx="6"/>
            <a:endCxn id="3" idx="5"/>
          </p:cNvCxnSpPr>
          <p:nvPr/>
        </p:nvCxnSpPr>
        <p:spPr>
          <a:xfrm flipH="1">
            <a:off x="2723958" y="4077072"/>
            <a:ext cx="21537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4115786" y="4054212"/>
            <a:ext cx="744246" cy="74294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32019" y="4054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32019" y="2276872"/>
            <a:ext cx="1" cy="18002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</p:cNvCxnSpPr>
          <p:nvPr/>
        </p:nvCxnSpPr>
        <p:spPr>
          <a:xfrm flipH="1" flipV="1">
            <a:off x="3090683" y="2780928"/>
            <a:ext cx="1764196" cy="1319003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090683" y="2780928"/>
            <a:ext cx="0" cy="129614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𝑝𝑙𝑎𝑛𝑒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𝑛𝑜𝑟𝑚𝑎𝑙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𝑡𝑜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090683" y="2780928"/>
            <a:ext cx="1748031" cy="1296144"/>
          </a:xfrm>
          <a:prstGeom prst="rect">
            <a:avLst/>
          </a:prstGeom>
          <a:noFill/>
          <a:ln w="476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"/>
  <p:tag name="ORIGINALWIDTH" val="51,75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55,5"/>
  <p:tag name="LATEXADDIN" val="\documentclass{article}&#10;\usepackage{amsmath}&#10;\usepackage{amsfonts}&#10;\pagestyle{empty}&#10;\begin{document}&#10;&#10;$\mathcal{T}(q,r)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34929</TotalTime>
  <Words>574</Words>
  <Application>Microsoft Office PowerPoint</Application>
  <PresentationFormat>On-screen Show (4:3)</PresentationFormat>
  <Paragraphs>132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93</cp:revision>
  <dcterms:created xsi:type="dcterms:W3CDTF">2017-06-18T10:12:34Z</dcterms:created>
  <dcterms:modified xsi:type="dcterms:W3CDTF">2017-07-26T15:46:09Z</dcterms:modified>
</cp:coreProperties>
</file>