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F1F"/>
    <a:srgbClr val="E35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18-6-2017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3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18-6-2017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598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18-6-2017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469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18-6-2017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462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18-6-2017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149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18-6-2017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860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18-6-2017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265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18-6-2017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681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18-6-2017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952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18-6-2017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946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18-6-2017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400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4720F-D6E7-473E-8843-300157F93B80}" type="datetimeFigureOut">
              <a:rPr lang="nl-NL" smtClean="0"/>
              <a:t>18-6-2017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969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98694" y="373105"/>
            <a:ext cx="8662238" cy="6480722"/>
            <a:chOff x="298694" y="373105"/>
            <a:chExt cx="8662238" cy="6480722"/>
          </a:xfrm>
        </p:grpSpPr>
        <p:pic>
          <p:nvPicPr>
            <p:cNvPr id="1026" name="Picture 2" descr="C:\Users\Nam\Documents\Git\Thesis-Quadrotor\StyleStuff\toru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389452" y="-717653"/>
              <a:ext cx="6480722" cy="8662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Isosceles Triangle 3"/>
            <p:cNvSpPr/>
            <p:nvPr/>
          </p:nvSpPr>
          <p:spPr>
            <a:xfrm rot="16200000">
              <a:off x="4319972" y="4041068"/>
              <a:ext cx="360040" cy="432048"/>
            </a:xfrm>
            <a:prstGeom prst="triangle">
              <a:avLst/>
            </a:prstGeom>
            <a:solidFill>
              <a:srgbClr val="E357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Isosceles Triangle 5"/>
            <p:cNvSpPr/>
            <p:nvPr/>
          </p:nvSpPr>
          <p:spPr>
            <a:xfrm rot="20952388">
              <a:off x="7308304" y="4653136"/>
              <a:ext cx="360040" cy="432048"/>
            </a:xfrm>
            <a:prstGeom prst="triangle">
              <a:avLst/>
            </a:prstGeom>
            <a:solidFill>
              <a:srgbClr val="ED1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139952" y="2996952"/>
                  <a:ext cx="1008112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6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66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sz="6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52" y="2996952"/>
                  <a:ext cx="1008112" cy="110799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380312" y="5417348"/>
                  <a:ext cx="1008112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6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66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sz="6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0312" y="5417348"/>
                  <a:ext cx="1008112" cy="110799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9753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263054" y="404664"/>
            <a:ext cx="8197378" cy="6185527"/>
            <a:chOff x="1681932" y="1412776"/>
            <a:chExt cx="6012668" cy="4736814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1789944" y="3717032"/>
              <a:ext cx="1773944" cy="230425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3563888" y="2492896"/>
              <a:ext cx="3384376" cy="122413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3563888" y="1412776"/>
              <a:ext cx="1773944" cy="2304256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1789944" y="2276872"/>
              <a:ext cx="5904656" cy="3744416"/>
            </a:xfrm>
            <a:prstGeom prst="bentConnector3">
              <a:avLst>
                <a:gd name="adj1" fmla="val -33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681932" y="5913276"/>
              <a:ext cx="216024" cy="2160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Oval 15"/>
            <p:cNvSpPr/>
            <p:nvPr/>
          </p:nvSpPr>
          <p:spPr>
            <a:xfrm>
              <a:off x="3455876" y="3609020"/>
              <a:ext cx="216024" cy="2160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" name="Arc 31"/>
            <p:cNvSpPr/>
            <p:nvPr/>
          </p:nvSpPr>
          <p:spPr>
            <a:xfrm rot="1507686">
              <a:off x="1916404" y="5393506"/>
              <a:ext cx="720080" cy="756084"/>
            </a:xfrm>
            <a:prstGeom prst="arc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" name="Arc 32"/>
            <p:cNvSpPr/>
            <p:nvPr/>
          </p:nvSpPr>
          <p:spPr>
            <a:xfrm rot="518033">
              <a:off x="3988446" y="2758686"/>
              <a:ext cx="720080" cy="756084"/>
            </a:xfrm>
            <a:prstGeom prst="arc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1679495" y="5085184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495" y="5085184"/>
                <a:ext cx="1008112" cy="11079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4283968" y="1384900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1384900"/>
                <a:ext cx="1008112" cy="110799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532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3648" y="2564904"/>
            <a:ext cx="3240360" cy="3357565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accent5">
                <a:lumMod val="20000"/>
                <a:lumOff val="80000"/>
              </a:schemeClr>
            </a:bgClr>
          </a:pattFill>
          <a:ln w="44450">
            <a:solidFill>
              <a:schemeClr val="tx1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>
              <a:pattFill prst="ltUpDiag">
                <a:fgClr>
                  <a:schemeClr val="tx1"/>
                </a:fgClr>
                <a:bgClr>
                  <a:srgbClr val="FFFF00"/>
                </a:bgClr>
              </a:patt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374254" y="476672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4" y="476672"/>
                <a:ext cx="1008112" cy="11079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6372200" y="566124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5661248"/>
                <a:ext cx="1008112" cy="110799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 flipV="1">
            <a:off x="1403648" y="692696"/>
            <a:ext cx="0" cy="52345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V="1">
            <a:off x="4020907" y="3305210"/>
            <a:ext cx="0" cy="52345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44008" y="5539298"/>
            <a:ext cx="0" cy="6980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1403648" y="2208227"/>
            <a:ext cx="0" cy="6980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79512" y="2132856"/>
                <a:ext cx="100811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400" b="0" i="1" smtClean="0">
                          <a:latin typeface="Cambria Math"/>
                        </a:rPr>
                        <m:t>2</m:t>
                      </m:r>
                      <m:r>
                        <a:rPr lang="nl-NL" sz="4400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132856"/>
                <a:ext cx="1008112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4139952" y="6097340"/>
                <a:ext cx="100811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400" b="0" i="1" smtClean="0">
                          <a:latin typeface="Cambria Math"/>
                        </a:rPr>
                        <m:t>2</m:t>
                      </m:r>
                      <m:r>
                        <a:rPr lang="nl-NL" sz="4400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6097340"/>
                <a:ext cx="1008112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539552" y="5821813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821813"/>
                <a:ext cx="1008112" cy="83099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lowchart: Decision 8"/>
          <p:cNvSpPr/>
          <p:nvPr/>
        </p:nvSpPr>
        <p:spPr>
          <a:xfrm>
            <a:off x="1043608" y="4437112"/>
            <a:ext cx="648072" cy="648072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Flowchart: Decision 23"/>
          <p:cNvSpPr/>
          <p:nvPr/>
        </p:nvSpPr>
        <p:spPr>
          <a:xfrm>
            <a:off x="4283968" y="4437112"/>
            <a:ext cx="648072" cy="648072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Flowchart: Extract 10"/>
          <p:cNvSpPr/>
          <p:nvPr/>
        </p:nvSpPr>
        <p:spPr>
          <a:xfrm>
            <a:off x="2411760" y="2290810"/>
            <a:ext cx="504056" cy="479085"/>
          </a:xfrm>
          <a:prstGeom prst="flowChartExtra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Flowchart: Extract 25"/>
          <p:cNvSpPr/>
          <p:nvPr/>
        </p:nvSpPr>
        <p:spPr>
          <a:xfrm>
            <a:off x="2411760" y="5614211"/>
            <a:ext cx="504056" cy="479085"/>
          </a:xfrm>
          <a:prstGeom prst="flowChartExtra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Flowchart: Connector 12"/>
          <p:cNvSpPr/>
          <p:nvPr/>
        </p:nvSpPr>
        <p:spPr>
          <a:xfrm>
            <a:off x="1187624" y="5744289"/>
            <a:ext cx="396044" cy="382106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Flowchart: Connector 27"/>
          <p:cNvSpPr/>
          <p:nvPr/>
        </p:nvSpPr>
        <p:spPr>
          <a:xfrm>
            <a:off x="4427984" y="2420888"/>
            <a:ext cx="396044" cy="382106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37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679785" y="1024785"/>
            <a:ext cx="5209410" cy="3640851"/>
            <a:chOff x="1763688" y="116631"/>
            <a:chExt cx="5209410" cy="3640851"/>
          </a:xfrm>
        </p:grpSpPr>
        <p:pic>
          <p:nvPicPr>
            <p:cNvPr id="3" name="Picture 2" descr="C:\Users\Nam\Documents\Git\Thesis-Quadrotor\StyleStuff\toru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547967" y="-667648"/>
              <a:ext cx="3640851" cy="52094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Isosceles Triangle 3"/>
            <p:cNvSpPr/>
            <p:nvPr/>
          </p:nvSpPr>
          <p:spPr>
            <a:xfrm rot="16200000">
              <a:off x="4189185" y="2168730"/>
              <a:ext cx="202269" cy="259831"/>
            </a:xfrm>
            <a:prstGeom prst="triangle">
              <a:avLst/>
            </a:prstGeom>
            <a:solidFill>
              <a:srgbClr val="E357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Isosceles Triangle 4"/>
            <p:cNvSpPr/>
            <p:nvPr/>
          </p:nvSpPr>
          <p:spPr>
            <a:xfrm rot="20952388">
              <a:off x="5979219" y="2521142"/>
              <a:ext cx="216526" cy="242723"/>
            </a:xfrm>
            <a:prstGeom prst="triangle">
              <a:avLst/>
            </a:prstGeom>
            <a:solidFill>
              <a:srgbClr val="ED1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851920" y="1196752"/>
                  <a:ext cx="606272" cy="622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6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66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sz="6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1920" y="1196752"/>
                  <a:ext cx="606272" cy="62246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35000" b="-62745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940152" y="2659277"/>
                  <a:ext cx="606272" cy="622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6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66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sz="6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0152" y="2659277"/>
                  <a:ext cx="606272" cy="62246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37374" b="-62745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/>
            <p:cNvSpPr/>
            <p:nvPr/>
          </p:nvSpPr>
          <p:spPr>
            <a:xfrm>
              <a:off x="3527884" y="2659277"/>
              <a:ext cx="1254344" cy="650629"/>
            </a:xfrm>
            <a:prstGeom prst="ellipse">
              <a:avLst/>
            </a:prstGeom>
            <a:pattFill prst="lgGrid">
              <a:fgClr>
                <a:schemeClr val="tx1"/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5496" y="2492896"/>
                <a:ext cx="695597" cy="704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2492896"/>
                <a:ext cx="695597" cy="704630"/>
              </a:xfrm>
              <a:prstGeom prst="rect">
                <a:avLst/>
              </a:prstGeom>
              <a:blipFill rotWithShape="1">
                <a:blip r:embed="rId5"/>
                <a:stretch>
                  <a:fillRect r="-17544" b="-4310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400514" y="5733256"/>
                <a:ext cx="695597" cy="704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514" y="5733256"/>
                <a:ext cx="695597" cy="704630"/>
              </a:xfrm>
              <a:prstGeom prst="rect">
                <a:avLst/>
              </a:prstGeom>
              <a:blipFill rotWithShape="1">
                <a:blip r:embed="rId6"/>
                <a:stretch>
                  <a:fillRect r="-19298" b="-4310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V="1">
            <a:off x="972213" y="2804299"/>
            <a:ext cx="0" cy="33288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V="1">
            <a:off x="2778122" y="4324262"/>
            <a:ext cx="0" cy="36118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375987" y="6066159"/>
                <a:ext cx="695597" cy="528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87" y="6066159"/>
                <a:ext cx="695597" cy="528472"/>
              </a:xfrm>
              <a:prstGeom prst="rect">
                <a:avLst/>
              </a:prstGeom>
              <a:blipFill rotWithShape="1">
                <a:blip r:embed="rId7"/>
                <a:stretch>
                  <a:fillRect b="-1839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/>
          <p:cNvSpPr/>
          <p:nvPr/>
        </p:nvSpPr>
        <p:spPr>
          <a:xfrm>
            <a:off x="1483853" y="3847376"/>
            <a:ext cx="1936019" cy="1957888"/>
          </a:xfrm>
          <a:prstGeom prst="ellipse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3" name="Curved Connector 32"/>
          <p:cNvCxnSpPr/>
          <p:nvPr/>
        </p:nvCxnSpPr>
        <p:spPr>
          <a:xfrm rot="10800000" flipV="1">
            <a:off x="3448064" y="3916493"/>
            <a:ext cx="1844016" cy="808649"/>
          </a:xfrm>
          <a:prstGeom prst="curvedConnector3">
            <a:avLst/>
          </a:prstGeom>
          <a:ln w="762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25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9466</TotalTime>
  <Words>56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Vo</dc:creator>
  <cp:lastModifiedBy>Nam Vo</cp:lastModifiedBy>
  <cp:revision>7</cp:revision>
  <dcterms:created xsi:type="dcterms:W3CDTF">2017-06-18T10:12:34Z</dcterms:created>
  <dcterms:modified xsi:type="dcterms:W3CDTF">2017-06-24T23:58:43Z</dcterms:modified>
</cp:coreProperties>
</file>