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2069" y="-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E619-DC12-49CE-8E5A-E144D9A86E27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44A-9430-4186-B5F2-4A8816C0D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6096828" y="2085901"/>
            <a:ext cx="2546902" cy="1444672"/>
          </a:xfrm>
          <a:custGeom>
            <a:avLst/>
            <a:gdLst>
              <a:gd name="connsiteX0" fmla="*/ 337577 w 4688651"/>
              <a:gd name="connsiteY0" fmla="*/ 708029 h 2080311"/>
              <a:gd name="connsiteX1" fmla="*/ 3492257 w 4688651"/>
              <a:gd name="connsiteY1" fmla="*/ 13085 h 2080311"/>
              <a:gd name="connsiteX2" fmla="*/ 4680977 w 4688651"/>
              <a:gd name="connsiteY2" fmla="*/ 1329821 h 2080311"/>
              <a:gd name="connsiteX3" fmla="*/ 3016769 w 4688651"/>
              <a:gd name="connsiteY3" fmla="*/ 1476125 h 2080311"/>
              <a:gd name="connsiteX4" fmla="*/ 1297697 w 4688651"/>
              <a:gd name="connsiteY4" fmla="*/ 2079629 h 2080311"/>
              <a:gd name="connsiteX5" fmla="*/ 200417 w 4688651"/>
              <a:gd name="connsiteY5" fmla="*/ 1576709 h 2080311"/>
              <a:gd name="connsiteX6" fmla="*/ 337577 w 4688651"/>
              <a:gd name="connsiteY6" fmla="*/ 708029 h 20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651" h="2080311">
                <a:moveTo>
                  <a:pt x="337577" y="708029"/>
                </a:moveTo>
                <a:cubicBezTo>
                  <a:pt x="886217" y="447425"/>
                  <a:pt x="2768357" y="-90547"/>
                  <a:pt x="3492257" y="13085"/>
                </a:cubicBezTo>
                <a:cubicBezTo>
                  <a:pt x="4216157" y="116717"/>
                  <a:pt x="4760225" y="1085981"/>
                  <a:pt x="4680977" y="1329821"/>
                </a:cubicBezTo>
                <a:cubicBezTo>
                  <a:pt x="4601729" y="1573661"/>
                  <a:pt x="3580649" y="1351157"/>
                  <a:pt x="3016769" y="1476125"/>
                </a:cubicBezTo>
                <a:cubicBezTo>
                  <a:pt x="2452889" y="1601093"/>
                  <a:pt x="1767089" y="2062865"/>
                  <a:pt x="1297697" y="2079629"/>
                </a:cubicBezTo>
                <a:cubicBezTo>
                  <a:pt x="828305" y="2096393"/>
                  <a:pt x="365009" y="1800737"/>
                  <a:pt x="200417" y="1576709"/>
                </a:cubicBezTo>
                <a:cubicBezTo>
                  <a:pt x="35825" y="1352681"/>
                  <a:pt x="-211063" y="968633"/>
                  <a:pt x="337577" y="70802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15968" y="3740578"/>
            <a:ext cx="758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8730" y="3483864"/>
            <a:ext cx="513428" cy="513428"/>
          </a:xfrm>
          <a:prstGeom prst="ellipse">
            <a:avLst/>
          </a:prstGeom>
          <a:noFill/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5881" y="3756072"/>
            <a:ext cx="619125" cy="27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46508" y="3743626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73137" y="3743626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08886" y="3743626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35515" y="3743626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66011" y="3742283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55505" y="359062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93605" y="3107303"/>
            <a:ext cx="754695" cy="519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307086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448300" y="2882348"/>
            <a:ext cx="1297057" cy="224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77453" y="2200699"/>
            <a:ext cx="758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400215" y="1943985"/>
            <a:ext cx="513428" cy="513428"/>
          </a:xfrm>
          <a:prstGeom prst="ellipse">
            <a:avLst/>
          </a:prstGeom>
          <a:noFill/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47366" y="2216193"/>
            <a:ext cx="619125" cy="27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9307993" y="2203747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434622" y="2203747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570371" y="2203747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697000" y="2203747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827496" y="2202404"/>
            <a:ext cx="130496" cy="9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16990" y="205074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37" idx="6"/>
          </p:cNvCxnSpPr>
          <p:nvPr/>
        </p:nvCxnSpPr>
        <p:spPr>
          <a:xfrm flipH="1" flipV="1">
            <a:off x="8547119" y="1703581"/>
            <a:ext cx="1132355" cy="374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70919" y="1665481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7930896" y="1730522"/>
            <a:ext cx="551182" cy="74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714119" y="170793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8100000" flipV="1">
            <a:off x="4847393" y="2017819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-8100000" flipV="1">
            <a:off x="4586135" y="2014211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94641" y="1888965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-600000" flipV="1">
            <a:off x="6713116" y="2534021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7500000" flipV="1">
            <a:off x="6892038" y="2800828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-8700000" flipV="1">
            <a:off x="6634979" y="2845739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62886" y="2641671"/>
            <a:ext cx="45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{C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-1800000" flipV="1">
            <a:off x="7852483" y="2143679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6300000" flipV="1">
            <a:off x="8107545" y="2332947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-9900000" flipV="1">
            <a:off x="7890042" y="2451182"/>
            <a:ext cx="0" cy="365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01358" y="2355811"/>
            <a:ext cx="458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{C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86971" y="2651639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8100000" flipV="1">
            <a:off x="7520245" y="2961525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-8100000" flipV="1">
            <a:off x="7258987" y="2957917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67493" y="2832671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{B}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258987" y="1665481"/>
            <a:ext cx="390574" cy="850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899451" y="1703581"/>
            <a:ext cx="0" cy="88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6899451" y="1833563"/>
            <a:ext cx="3351" cy="758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97128" y="1598547"/>
            <a:ext cx="266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0153" y="1590852"/>
            <a:ext cx="31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6096828" y="2085901"/>
            <a:ext cx="2546902" cy="1444672"/>
          </a:xfrm>
          <a:custGeom>
            <a:avLst/>
            <a:gdLst>
              <a:gd name="connsiteX0" fmla="*/ 337577 w 4688651"/>
              <a:gd name="connsiteY0" fmla="*/ 708029 h 2080311"/>
              <a:gd name="connsiteX1" fmla="*/ 3492257 w 4688651"/>
              <a:gd name="connsiteY1" fmla="*/ 13085 h 2080311"/>
              <a:gd name="connsiteX2" fmla="*/ 4680977 w 4688651"/>
              <a:gd name="connsiteY2" fmla="*/ 1329821 h 2080311"/>
              <a:gd name="connsiteX3" fmla="*/ 3016769 w 4688651"/>
              <a:gd name="connsiteY3" fmla="*/ 1476125 h 2080311"/>
              <a:gd name="connsiteX4" fmla="*/ 1297697 w 4688651"/>
              <a:gd name="connsiteY4" fmla="*/ 2079629 h 2080311"/>
              <a:gd name="connsiteX5" fmla="*/ 200417 w 4688651"/>
              <a:gd name="connsiteY5" fmla="*/ 1576709 h 2080311"/>
              <a:gd name="connsiteX6" fmla="*/ 337577 w 4688651"/>
              <a:gd name="connsiteY6" fmla="*/ 708029 h 20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651" h="2080311">
                <a:moveTo>
                  <a:pt x="337577" y="708029"/>
                </a:moveTo>
                <a:cubicBezTo>
                  <a:pt x="886217" y="447425"/>
                  <a:pt x="2768357" y="-90547"/>
                  <a:pt x="3492257" y="13085"/>
                </a:cubicBezTo>
                <a:cubicBezTo>
                  <a:pt x="4216157" y="116717"/>
                  <a:pt x="4760225" y="1085981"/>
                  <a:pt x="4680977" y="1329821"/>
                </a:cubicBezTo>
                <a:cubicBezTo>
                  <a:pt x="4601729" y="1573661"/>
                  <a:pt x="3580649" y="1351157"/>
                  <a:pt x="3016769" y="1476125"/>
                </a:cubicBezTo>
                <a:cubicBezTo>
                  <a:pt x="2452889" y="1601093"/>
                  <a:pt x="1767089" y="2062865"/>
                  <a:pt x="1297697" y="2079629"/>
                </a:cubicBezTo>
                <a:cubicBezTo>
                  <a:pt x="828305" y="2096393"/>
                  <a:pt x="365009" y="1800737"/>
                  <a:pt x="200417" y="1576709"/>
                </a:cubicBezTo>
                <a:cubicBezTo>
                  <a:pt x="35825" y="1352681"/>
                  <a:pt x="-211063" y="968633"/>
                  <a:pt x="337577" y="70802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408342" y="2410995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8100000" flipV="1">
            <a:off x="5541616" y="2720881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-8100000" flipV="1">
            <a:off x="5280358" y="271727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88864" y="2592027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86971" y="2651639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8100000" flipV="1">
            <a:off x="7520245" y="2961525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-8100000" flipV="1">
            <a:off x="7258987" y="2957917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67493" y="2832671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{B}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258987" y="1665481"/>
            <a:ext cx="390574" cy="850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899451" y="1703581"/>
            <a:ext cx="0" cy="88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6899451" y="1833563"/>
            <a:ext cx="3351" cy="758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97128" y="1598547"/>
            <a:ext cx="266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90153" y="1590852"/>
            <a:ext cx="31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981656" y="3367318"/>
            <a:ext cx="101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Object’s contact 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085617" y="2675106"/>
            <a:ext cx="2087688" cy="1856437"/>
          </a:xfrm>
          <a:custGeom>
            <a:avLst/>
            <a:gdLst>
              <a:gd name="connsiteX0" fmla="*/ 0 w 1795858"/>
              <a:gd name="connsiteY0" fmla="*/ 0 h 1877438"/>
              <a:gd name="connsiteX1" fmla="*/ 1556426 w 1795858"/>
              <a:gd name="connsiteY1" fmla="*/ 457200 h 1877438"/>
              <a:gd name="connsiteX2" fmla="*/ 1643975 w 1795858"/>
              <a:gd name="connsiteY2" fmla="*/ 1313234 h 1877438"/>
              <a:gd name="connsiteX3" fmla="*/ 126460 w 1795858"/>
              <a:gd name="connsiteY3" fmla="*/ 1877438 h 18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8" h="1877438">
                <a:moveTo>
                  <a:pt x="0" y="0"/>
                </a:moveTo>
                <a:cubicBezTo>
                  <a:pt x="641215" y="119164"/>
                  <a:pt x="1282430" y="238328"/>
                  <a:pt x="1556426" y="457200"/>
                </a:cubicBezTo>
                <a:cubicBezTo>
                  <a:pt x="1830422" y="676072"/>
                  <a:pt x="1882303" y="1076528"/>
                  <a:pt x="1643975" y="1313234"/>
                </a:cubicBezTo>
                <a:cubicBezTo>
                  <a:pt x="1405647" y="1549940"/>
                  <a:pt x="304801" y="1738008"/>
                  <a:pt x="126460" y="1877438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800000">
            <a:off x="6184302" y="2656285"/>
            <a:ext cx="2087688" cy="1856437"/>
          </a:xfrm>
          <a:custGeom>
            <a:avLst/>
            <a:gdLst>
              <a:gd name="connsiteX0" fmla="*/ 0 w 1795858"/>
              <a:gd name="connsiteY0" fmla="*/ 0 h 1877438"/>
              <a:gd name="connsiteX1" fmla="*/ 1556426 w 1795858"/>
              <a:gd name="connsiteY1" fmla="*/ 457200 h 1877438"/>
              <a:gd name="connsiteX2" fmla="*/ 1643975 w 1795858"/>
              <a:gd name="connsiteY2" fmla="*/ 1313234 h 1877438"/>
              <a:gd name="connsiteX3" fmla="*/ 126460 w 1795858"/>
              <a:gd name="connsiteY3" fmla="*/ 1877438 h 18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8" h="1877438">
                <a:moveTo>
                  <a:pt x="0" y="0"/>
                </a:moveTo>
                <a:cubicBezTo>
                  <a:pt x="641215" y="119164"/>
                  <a:pt x="1282430" y="238328"/>
                  <a:pt x="1556426" y="457200"/>
                </a:cubicBezTo>
                <a:cubicBezTo>
                  <a:pt x="1830422" y="676072"/>
                  <a:pt x="1882303" y="1076528"/>
                  <a:pt x="1643975" y="1313234"/>
                </a:cubicBezTo>
                <a:cubicBezTo>
                  <a:pt x="1405647" y="1549940"/>
                  <a:pt x="304801" y="1738008"/>
                  <a:pt x="126460" y="187743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93352" y="3522604"/>
            <a:ext cx="151094" cy="1510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1378" y="3524876"/>
            <a:ext cx="151094" cy="1510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21369" y="3367317"/>
            <a:ext cx="101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Finger’s contact 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6096828" y="2085901"/>
            <a:ext cx="2546902" cy="1444672"/>
          </a:xfrm>
          <a:custGeom>
            <a:avLst/>
            <a:gdLst>
              <a:gd name="connsiteX0" fmla="*/ 337577 w 4688651"/>
              <a:gd name="connsiteY0" fmla="*/ 708029 h 2080311"/>
              <a:gd name="connsiteX1" fmla="*/ 3492257 w 4688651"/>
              <a:gd name="connsiteY1" fmla="*/ 13085 h 2080311"/>
              <a:gd name="connsiteX2" fmla="*/ 4680977 w 4688651"/>
              <a:gd name="connsiteY2" fmla="*/ 1329821 h 2080311"/>
              <a:gd name="connsiteX3" fmla="*/ 3016769 w 4688651"/>
              <a:gd name="connsiteY3" fmla="*/ 1476125 h 2080311"/>
              <a:gd name="connsiteX4" fmla="*/ 1297697 w 4688651"/>
              <a:gd name="connsiteY4" fmla="*/ 2079629 h 2080311"/>
              <a:gd name="connsiteX5" fmla="*/ 200417 w 4688651"/>
              <a:gd name="connsiteY5" fmla="*/ 1576709 h 2080311"/>
              <a:gd name="connsiteX6" fmla="*/ 337577 w 4688651"/>
              <a:gd name="connsiteY6" fmla="*/ 708029 h 20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651" h="2080311">
                <a:moveTo>
                  <a:pt x="337577" y="708029"/>
                </a:moveTo>
                <a:cubicBezTo>
                  <a:pt x="886217" y="447425"/>
                  <a:pt x="2768357" y="-90547"/>
                  <a:pt x="3492257" y="13085"/>
                </a:cubicBezTo>
                <a:cubicBezTo>
                  <a:pt x="4216157" y="116717"/>
                  <a:pt x="4760225" y="1085981"/>
                  <a:pt x="4680977" y="1329821"/>
                </a:cubicBezTo>
                <a:cubicBezTo>
                  <a:pt x="4601729" y="1573661"/>
                  <a:pt x="3580649" y="1351157"/>
                  <a:pt x="3016769" y="1476125"/>
                </a:cubicBezTo>
                <a:cubicBezTo>
                  <a:pt x="2452889" y="1601093"/>
                  <a:pt x="1767089" y="2062865"/>
                  <a:pt x="1297697" y="2079629"/>
                </a:cubicBezTo>
                <a:cubicBezTo>
                  <a:pt x="828305" y="2096393"/>
                  <a:pt x="365009" y="1800737"/>
                  <a:pt x="200417" y="1576709"/>
                </a:cubicBezTo>
                <a:cubicBezTo>
                  <a:pt x="35825" y="1352681"/>
                  <a:pt x="-211063" y="968633"/>
                  <a:pt x="337577" y="70802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819298" y="3702347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8100000" flipV="1">
            <a:off x="6952572" y="401223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-8100000" flipV="1">
            <a:off x="6691314" y="4008625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18820" y="3860519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{N}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199853" y="2680676"/>
            <a:ext cx="66432" cy="6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922776" y="2567353"/>
            <a:ext cx="66432" cy="6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4"/>
          </p:cNvCxnSpPr>
          <p:nvPr/>
        </p:nvCxnSpPr>
        <p:spPr>
          <a:xfrm flipV="1">
            <a:off x="6830300" y="2747108"/>
            <a:ext cx="402769" cy="13127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3"/>
          </p:cNvCxnSpPr>
          <p:nvPr/>
        </p:nvCxnSpPr>
        <p:spPr>
          <a:xfrm flipV="1">
            <a:off x="6828969" y="2624056"/>
            <a:ext cx="1103536" cy="14440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51" idx="2"/>
          </p:cNvCxnSpPr>
          <p:nvPr/>
        </p:nvCxnSpPr>
        <p:spPr>
          <a:xfrm flipV="1">
            <a:off x="7266285" y="2600569"/>
            <a:ext cx="656491" cy="113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80737" y="2395620"/>
            <a:ext cx="273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1820" y="3043927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7975" y="2471776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1296" y="2338959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5738" y="3253856"/>
            <a:ext cx="4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6096828" y="2085901"/>
            <a:ext cx="2546902" cy="1444672"/>
          </a:xfrm>
          <a:custGeom>
            <a:avLst/>
            <a:gdLst>
              <a:gd name="connsiteX0" fmla="*/ 337577 w 4688651"/>
              <a:gd name="connsiteY0" fmla="*/ 708029 h 2080311"/>
              <a:gd name="connsiteX1" fmla="*/ 3492257 w 4688651"/>
              <a:gd name="connsiteY1" fmla="*/ 13085 h 2080311"/>
              <a:gd name="connsiteX2" fmla="*/ 4680977 w 4688651"/>
              <a:gd name="connsiteY2" fmla="*/ 1329821 h 2080311"/>
              <a:gd name="connsiteX3" fmla="*/ 3016769 w 4688651"/>
              <a:gd name="connsiteY3" fmla="*/ 1476125 h 2080311"/>
              <a:gd name="connsiteX4" fmla="*/ 1297697 w 4688651"/>
              <a:gd name="connsiteY4" fmla="*/ 2079629 h 2080311"/>
              <a:gd name="connsiteX5" fmla="*/ 200417 w 4688651"/>
              <a:gd name="connsiteY5" fmla="*/ 1576709 h 2080311"/>
              <a:gd name="connsiteX6" fmla="*/ 337577 w 4688651"/>
              <a:gd name="connsiteY6" fmla="*/ 708029 h 20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651" h="2080311">
                <a:moveTo>
                  <a:pt x="337577" y="708029"/>
                </a:moveTo>
                <a:cubicBezTo>
                  <a:pt x="886217" y="447425"/>
                  <a:pt x="2768357" y="-90547"/>
                  <a:pt x="3492257" y="13085"/>
                </a:cubicBezTo>
                <a:cubicBezTo>
                  <a:pt x="4216157" y="116717"/>
                  <a:pt x="4760225" y="1085981"/>
                  <a:pt x="4680977" y="1329821"/>
                </a:cubicBezTo>
                <a:cubicBezTo>
                  <a:pt x="4601729" y="1573661"/>
                  <a:pt x="3580649" y="1351157"/>
                  <a:pt x="3016769" y="1476125"/>
                </a:cubicBezTo>
                <a:cubicBezTo>
                  <a:pt x="2452889" y="1601093"/>
                  <a:pt x="1767089" y="2062865"/>
                  <a:pt x="1297697" y="2079629"/>
                </a:cubicBezTo>
                <a:cubicBezTo>
                  <a:pt x="828305" y="2096393"/>
                  <a:pt x="365009" y="1800737"/>
                  <a:pt x="200417" y="1576709"/>
                </a:cubicBezTo>
                <a:cubicBezTo>
                  <a:pt x="35825" y="1352681"/>
                  <a:pt x="-211063" y="968633"/>
                  <a:pt x="337577" y="70802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28392" y="3487576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11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81112" y="3342768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8100000" flipV="1">
            <a:off x="6114386" y="3652654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-8100000" flipV="1">
            <a:off x="5853128" y="3649046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92114" y="2119117"/>
            <a:ext cx="1774899" cy="15812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67013" y="2052685"/>
            <a:ext cx="66432" cy="664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61353" y="1820015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2946" y="3217244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1031" y="3737648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1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1714" y="3737648"/>
            <a:ext cx="311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12</cp:revision>
  <dcterms:created xsi:type="dcterms:W3CDTF">2017-02-26T03:42:58Z</dcterms:created>
  <dcterms:modified xsi:type="dcterms:W3CDTF">2017-02-27T02:01:40Z</dcterms:modified>
</cp:coreProperties>
</file>