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027B-E14C-4055-BB99-AEF96156A6F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3E5A-D8AC-4336-A7AB-23ABD8D9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56" y="0"/>
            <a:ext cx="8540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1</cp:revision>
  <dcterms:created xsi:type="dcterms:W3CDTF">2017-05-02T15:07:18Z</dcterms:created>
  <dcterms:modified xsi:type="dcterms:W3CDTF">2017-05-02T15:08:05Z</dcterms:modified>
</cp:coreProperties>
</file>