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2B19-A2BC-47F8-BF5D-26D1193A07D4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F512-99E7-4024-89DB-88722D04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743" y="1170432"/>
            <a:ext cx="12193486" cy="451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33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6" y="173736"/>
            <a:ext cx="4575657" cy="2542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07" y="173736"/>
            <a:ext cx="4581338" cy="254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1" y="3538728"/>
            <a:ext cx="4573052" cy="2553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07" y="3538728"/>
            <a:ext cx="4581338" cy="25417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1026" y="2757916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5168" y="2759702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1026" y="6144437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5168" y="6146223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5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2</cp:revision>
  <dcterms:created xsi:type="dcterms:W3CDTF">2017-04-07T21:47:33Z</dcterms:created>
  <dcterms:modified xsi:type="dcterms:W3CDTF">2017-04-29T18:44:14Z</dcterms:modified>
</cp:coreProperties>
</file>