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0"/>
  </p:notesMasterIdLst>
  <p:sldIdLst>
    <p:sldId id="256" r:id="rId2"/>
    <p:sldId id="264" r:id="rId3"/>
    <p:sldId id="261" r:id="rId4"/>
    <p:sldId id="262" r:id="rId5"/>
    <p:sldId id="263" r:id="rId6"/>
    <p:sldId id="258" r:id="rId7"/>
    <p:sldId id="259" r:id="rId8"/>
    <p:sldId id="260" r:id="rId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04" y="-9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559854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37232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391160" y="1433988"/>
            <a:ext cx="8351399" cy="421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indent="228600"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228600"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228600"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228600"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228600"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228600"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228600"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228600"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228600"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403761" y="1982435"/>
            <a:ext cx="8342400" cy="34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marL="0" indent="152400" algn="ctr">
              <a:buClr>
                <a:schemeClr val="lt1"/>
              </a:buClr>
              <a:buSzPct val="100000"/>
              <a:buFont typeface="Times New Roman"/>
              <a:buNone/>
              <a:defRPr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152400" algn="ctr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152400" algn="ctr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152400" algn="ctr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152400" algn="ctr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indent="152400" algn="ctr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indent="152400" algn="ctr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indent="152400" algn="ctr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indent="152400" algn="ctr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2258800" y="1912668"/>
            <a:ext cx="4621799" cy="10799"/>
          </a:xfrm>
          <a:prstGeom prst="straightConnector1">
            <a:avLst/>
          </a:prstGeom>
          <a:noFill/>
          <a:ln w="25400" cap="rnd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2" name="Shape 52"/>
          <p:cNvSpPr/>
          <p:nvPr/>
        </p:nvSpPr>
        <p:spPr>
          <a:xfrm>
            <a:off x="0" y="3030297"/>
            <a:ext cx="9143999" cy="795916"/>
          </a:xfrm>
          <a:custGeom>
            <a:avLst/>
            <a:gdLst/>
            <a:ahLst/>
            <a:cxnLst/>
            <a:rect l="0" t="0" r="0" b="0"/>
            <a:pathLst>
              <a:path w="9144000" h="1440573" extrusionOk="0">
                <a:moveTo>
                  <a:pt x="8881" y="1"/>
                </a:moveTo>
                <a:lnTo>
                  <a:pt x="9126239" y="44075"/>
                </a:lnTo>
                <a:lnTo>
                  <a:pt x="9144000" y="1303180"/>
                </a:lnTo>
                <a:lnTo>
                  <a:pt x="8922142" y="1440573"/>
                </a:lnTo>
                <a:lnTo>
                  <a:pt x="8672386" y="1291790"/>
                </a:lnTo>
                <a:lnTo>
                  <a:pt x="8449199" y="1414005"/>
                </a:lnTo>
                <a:lnTo>
                  <a:pt x="8210071" y="1302417"/>
                </a:lnTo>
                <a:lnTo>
                  <a:pt x="7976257" y="1408691"/>
                </a:lnTo>
                <a:lnTo>
                  <a:pt x="7737129" y="1286476"/>
                </a:lnTo>
                <a:lnTo>
                  <a:pt x="7503314" y="1414005"/>
                </a:lnTo>
                <a:lnTo>
                  <a:pt x="7269500" y="1291790"/>
                </a:lnTo>
                <a:lnTo>
                  <a:pt x="7030372" y="1414005"/>
                </a:lnTo>
                <a:lnTo>
                  <a:pt x="6796557" y="1281162"/>
                </a:lnTo>
                <a:lnTo>
                  <a:pt x="6568057" y="1414005"/>
                </a:lnTo>
                <a:lnTo>
                  <a:pt x="6334243" y="1281163"/>
                </a:lnTo>
                <a:lnTo>
                  <a:pt x="6100428" y="1419319"/>
                </a:lnTo>
                <a:lnTo>
                  <a:pt x="5866614" y="1281163"/>
                </a:lnTo>
                <a:lnTo>
                  <a:pt x="5632800" y="1424632"/>
                </a:lnTo>
                <a:lnTo>
                  <a:pt x="5388357" y="1286476"/>
                </a:lnTo>
                <a:lnTo>
                  <a:pt x="5154543" y="1424632"/>
                </a:lnTo>
                <a:lnTo>
                  <a:pt x="4920729" y="1297104"/>
                </a:lnTo>
                <a:lnTo>
                  <a:pt x="4686914" y="1429946"/>
                </a:lnTo>
                <a:lnTo>
                  <a:pt x="4447786" y="1291790"/>
                </a:lnTo>
                <a:lnTo>
                  <a:pt x="4219286" y="1435260"/>
                </a:lnTo>
                <a:lnTo>
                  <a:pt x="3980157" y="1281163"/>
                </a:lnTo>
                <a:lnTo>
                  <a:pt x="3746343" y="1429946"/>
                </a:lnTo>
                <a:lnTo>
                  <a:pt x="3512529" y="1291790"/>
                </a:lnTo>
                <a:lnTo>
                  <a:pt x="3284028" y="1429946"/>
                </a:lnTo>
                <a:lnTo>
                  <a:pt x="3044900" y="1297104"/>
                </a:lnTo>
                <a:lnTo>
                  <a:pt x="2805772" y="1429946"/>
                </a:lnTo>
                <a:lnTo>
                  <a:pt x="2571958" y="1297104"/>
                </a:lnTo>
                <a:lnTo>
                  <a:pt x="2343457" y="1429946"/>
                </a:lnTo>
                <a:lnTo>
                  <a:pt x="2104329" y="1291790"/>
                </a:lnTo>
                <a:lnTo>
                  <a:pt x="1865201" y="1435260"/>
                </a:lnTo>
                <a:lnTo>
                  <a:pt x="1631386" y="1281163"/>
                </a:lnTo>
                <a:lnTo>
                  <a:pt x="1402886" y="1435260"/>
                </a:lnTo>
                <a:lnTo>
                  <a:pt x="1163758" y="1291790"/>
                </a:lnTo>
                <a:lnTo>
                  <a:pt x="935257" y="1435260"/>
                </a:lnTo>
                <a:lnTo>
                  <a:pt x="696129" y="1291790"/>
                </a:lnTo>
                <a:lnTo>
                  <a:pt x="457001" y="1429946"/>
                </a:lnTo>
                <a:lnTo>
                  <a:pt x="217872" y="1291790"/>
                </a:lnTo>
                <a:lnTo>
                  <a:pt x="0" y="1435260"/>
                </a:lnTo>
                <a:cubicBezTo>
                  <a:pt x="2960" y="956840"/>
                  <a:pt x="5921" y="478421"/>
                  <a:pt x="88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0"/>
            <a:ext cx="9144000" cy="9372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55" name="Shape 55"/>
          <p:cNvSpPr/>
          <p:nvPr/>
        </p:nvSpPr>
        <p:spPr>
          <a:xfrm>
            <a:off x="0" y="226265"/>
            <a:ext cx="9143999" cy="795916"/>
          </a:xfrm>
          <a:custGeom>
            <a:avLst/>
            <a:gdLst/>
            <a:ahLst/>
            <a:cxnLst/>
            <a:rect l="0" t="0" r="0" b="0"/>
            <a:pathLst>
              <a:path w="9144000" h="1440573" extrusionOk="0">
                <a:moveTo>
                  <a:pt x="8881" y="1"/>
                </a:moveTo>
                <a:lnTo>
                  <a:pt x="9126239" y="44075"/>
                </a:lnTo>
                <a:lnTo>
                  <a:pt x="9144000" y="1303180"/>
                </a:lnTo>
                <a:lnTo>
                  <a:pt x="8922142" y="1440573"/>
                </a:lnTo>
                <a:lnTo>
                  <a:pt x="8672386" y="1291790"/>
                </a:lnTo>
                <a:lnTo>
                  <a:pt x="8449199" y="1414005"/>
                </a:lnTo>
                <a:lnTo>
                  <a:pt x="8210071" y="1302417"/>
                </a:lnTo>
                <a:lnTo>
                  <a:pt x="7976257" y="1408691"/>
                </a:lnTo>
                <a:lnTo>
                  <a:pt x="7737129" y="1286476"/>
                </a:lnTo>
                <a:lnTo>
                  <a:pt x="7503314" y="1414005"/>
                </a:lnTo>
                <a:lnTo>
                  <a:pt x="7269500" y="1291790"/>
                </a:lnTo>
                <a:lnTo>
                  <a:pt x="7030372" y="1414005"/>
                </a:lnTo>
                <a:lnTo>
                  <a:pt x="6796557" y="1281162"/>
                </a:lnTo>
                <a:lnTo>
                  <a:pt x="6568057" y="1414005"/>
                </a:lnTo>
                <a:lnTo>
                  <a:pt x="6334243" y="1281163"/>
                </a:lnTo>
                <a:lnTo>
                  <a:pt x="6100428" y="1419319"/>
                </a:lnTo>
                <a:lnTo>
                  <a:pt x="5866614" y="1281163"/>
                </a:lnTo>
                <a:lnTo>
                  <a:pt x="5632800" y="1424632"/>
                </a:lnTo>
                <a:lnTo>
                  <a:pt x="5388357" y="1286476"/>
                </a:lnTo>
                <a:lnTo>
                  <a:pt x="5154543" y="1424632"/>
                </a:lnTo>
                <a:lnTo>
                  <a:pt x="4920729" y="1297104"/>
                </a:lnTo>
                <a:lnTo>
                  <a:pt x="4686914" y="1429946"/>
                </a:lnTo>
                <a:lnTo>
                  <a:pt x="4447786" y="1291790"/>
                </a:lnTo>
                <a:lnTo>
                  <a:pt x="4219286" y="1435260"/>
                </a:lnTo>
                <a:lnTo>
                  <a:pt x="3980157" y="1281163"/>
                </a:lnTo>
                <a:lnTo>
                  <a:pt x="3746343" y="1429946"/>
                </a:lnTo>
                <a:lnTo>
                  <a:pt x="3512529" y="1291790"/>
                </a:lnTo>
                <a:lnTo>
                  <a:pt x="3284028" y="1429946"/>
                </a:lnTo>
                <a:lnTo>
                  <a:pt x="3044900" y="1297104"/>
                </a:lnTo>
                <a:lnTo>
                  <a:pt x="2805772" y="1429946"/>
                </a:lnTo>
                <a:lnTo>
                  <a:pt x="2571958" y="1297104"/>
                </a:lnTo>
                <a:lnTo>
                  <a:pt x="2343457" y="1429946"/>
                </a:lnTo>
                <a:lnTo>
                  <a:pt x="2104329" y="1291790"/>
                </a:lnTo>
                <a:lnTo>
                  <a:pt x="1865201" y="1435260"/>
                </a:lnTo>
                <a:lnTo>
                  <a:pt x="1631386" y="1281163"/>
                </a:lnTo>
                <a:lnTo>
                  <a:pt x="1402886" y="1435260"/>
                </a:lnTo>
                <a:lnTo>
                  <a:pt x="1163758" y="1291790"/>
                </a:lnTo>
                <a:lnTo>
                  <a:pt x="935257" y="1435260"/>
                </a:lnTo>
                <a:lnTo>
                  <a:pt x="696129" y="1291790"/>
                </a:lnTo>
                <a:lnTo>
                  <a:pt x="457001" y="1429946"/>
                </a:lnTo>
                <a:lnTo>
                  <a:pt x="217872" y="1291790"/>
                </a:lnTo>
                <a:lnTo>
                  <a:pt x="0" y="1435260"/>
                </a:lnTo>
                <a:cubicBezTo>
                  <a:pt x="2960" y="956840"/>
                  <a:pt x="5921" y="478421"/>
                  <a:pt x="88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56" name="Shape 56"/>
          <p:cNvCxnSpPr/>
          <p:nvPr/>
        </p:nvCxnSpPr>
        <p:spPr>
          <a:xfrm rot="10800000" flipH="1">
            <a:off x="2258963" y="783855"/>
            <a:ext cx="4602300" cy="6900"/>
          </a:xfrm>
          <a:prstGeom prst="straightConnector1">
            <a:avLst/>
          </a:prstGeom>
          <a:noFill/>
          <a:ln w="25400" cap="rnd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0"/>
            <a:ext cx="4456799" cy="47087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1" name="Shape 61"/>
          <p:cNvSpPr/>
          <p:nvPr/>
        </p:nvSpPr>
        <p:spPr>
          <a:xfrm flipH="1">
            <a:off x="3434" y="3759780"/>
            <a:ext cx="4453249" cy="1033097"/>
          </a:xfrm>
          <a:custGeom>
            <a:avLst/>
            <a:gdLst/>
            <a:ahLst/>
            <a:cxnLst/>
            <a:rect l="0" t="0" r="0" b="0"/>
            <a:pathLst>
              <a:path w="4453250" h="1869860" extrusionOk="0">
                <a:moveTo>
                  <a:pt x="4447791" y="1726390"/>
                </a:moveTo>
                <a:lnTo>
                  <a:pt x="4219291" y="1869860"/>
                </a:lnTo>
                <a:lnTo>
                  <a:pt x="3980162" y="1715763"/>
                </a:lnTo>
                <a:lnTo>
                  <a:pt x="3746348" y="1864546"/>
                </a:lnTo>
                <a:lnTo>
                  <a:pt x="3512534" y="1726390"/>
                </a:lnTo>
                <a:lnTo>
                  <a:pt x="3284033" y="1864546"/>
                </a:lnTo>
                <a:lnTo>
                  <a:pt x="3044905" y="1731704"/>
                </a:lnTo>
                <a:lnTo>
                  <a:pt x="2805777" y="1864546"/>
                </a:lnTo>
                <a:lnTo>
                  <a:pt x="2571963" y="1731704"/>
                </a:lnTo>
                <a:lnTo>
                  <a:pt x="2343462" y="1864546"/>
                </a:lnTo>
                <a:lnTo>
                  <a:pt x="2104334" y="1726390"/>
                </a:lnTo>
                <a:lnTo>
                  <a:pt x="1865206" y="1869860"/>
                </a:lnTo>
                <a:lnTo>
                  <a:pt x="1631391" y="1715763"/>
                </a:lnTo>
                <a:lnTo>
                  <a:pt x="1402891" y="1869860"/>
                </a:lnTo>
                <a:lnTo>
                  <a:pt x="1163763" y="1726390"/>
                </a:lnTo>
                <a:lnTo>
                  <a:pt x="935262" y="1869860"/>
                </a:lnTo>
                <a:lnTo>
                  <a:pt x="696134" y="1726390"/>
                </a:lnTo>
                <a:lnTo>
                  <a:pt x="457006" y="1864546"/>
                </a:lnTo>
                <a:lnTo>
                  <a:pt x="217877" y="1726390"/>
                </a:lnTo>
                <a:lnTo>
                  <a:pt x="5" y="1869860"/>
                </a:lnTo>
                <a:cubicBezTo>
                  <a:pt x="3" y="1246574"/>
                  <a:pt x="2" y="623287"/>
                  <a:pt x="0" y="1"/>
                </a:cubicBezTo>
                <a:lnTo>
                  <a:pt x="4453250" y="0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62" name="Shape 62"/>
          <p:cNvCxnSpPr/>
          <p:nvPr/>
        </p:nvCxnSpPr>
        <p:spPr>
          <a:xfrm>
            <a:off x="409699" y="744077"/>
            <a:ext cx="3660000" cy="0"/>
          </a:xfrm>
          <a:prstGeom prst="straightConnector1">
            <a:avLst/>
          </a:prstGeom>
          <a:noFill/>
          <a:ln w="25400" cap="rnd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5507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3550799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5021123" y="1200150"/>
            <a:ext cx="35507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0"/>
            <a:ext cx="9144000" cy="93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8" name="Shape 68"/>
          <p:cNvSpPr/>
          <p:nvPr/>
        </p:nvSpPr>
        <p:spPr>
          <a:xfrm>
            <a:off x="0" y="226265"/>
            <a:ext cx="9143999" cy="795916"/>
          </a:xfrm>
          <a:custGeom>
            <a:avLst/>
            <a:gdLst/>
            <a:ahLst/>
            <a:cxnLst/>
            <a:rect l="0" t="0" r="0" b="0"/>
            <a:pathLst>
              <a:path w="9144000" h="1440573" extrusionOk="0">
                <a:moveTo>
                  <a:pt x="8881" y="1"/>
                </a:moveTo>
                <a:lnTo>
                  <a:pt x="9126239" y="44075"/>
                </a:lnTo>
                <a:lnTo>
                  <a:pt x="9144000" y="1303180"/>
                </a:lnTo>
                <a:lnTo>
                  <a:pt x="8922142" y="1440573"/>
                </a:lnTo>
                <a:lnTo>
                  <a:pt x="8672386" y="1291790"/>
                </a:lnTo>
                <a:lnTo>
                  <a:pt x="8449199" y="1414005"/>
                </a:lnTo>
                <a:lnTo>
                  <a:pt x="8210071" y="1302417"/>
                </a:lnTo>
                <a:lnTo>
                  <a:pt x="7976257" y="1408691"/>
                </a:lnTo>
                <a:lnTo>
                  <a:pt x="7737129" y="1286476"/>
                </a:lnTo>
                <a:lnTo>
                  <a:pt x="7503314" y="1414005"/>
                </a:lnTo>
                <a:lnTo>
                  <a:pt x="7269500" y="1291790"/>
                </a:lnTo>
                <a:lnTo>
                  <a:pt x="7030372" y="1414005"/>
                </a:lnTo>
                <a:lnTo>
                  <a:pt x="6796557" y="1281162"/>
                </a:lnTo>
                <a:lnTo>
                  <a:pt x="6568057" y="1414005"/>
                </a:lnTo>
                <a:lnTo>
                  <a:pt x="6334243" y="1281163"/>
                </a:lnTo>
                <a:lnTo>
                  <a:pt x="6100428" y="1419319"/>
                </a:lnTo>
                <a:lnTo>
                  <a:pt x="5866614" y="1281163"/>
                </a:lnTo>
                <a:lnTo>
                  <a:pt x="5632800" y="1424632"/>
                </a:lnTo>
                <a:lnTo>
                  <a:pt x="5388357" y="1286476"/>
                </a:lnTo>
                <a:lnTo>
                  <a:pt x="5154543" y="1424632"/>
                </a:lnTo>
                <a:lnTo>
                  <a:pt x="4920729" y="1297104"/>
                </a:lnTo>
                <a:lnTo>
                  <a:pt x="4686914" y="1429946"/>
                </a:lnTo>
                <a:lnTo>
                  <a:pt x="4447786" y="1291790"/>
                </a:lnTo>
                <a:lnTo>
                  <a:pt x="4219286" y="1435260"/>
                </a:lnTo>
                <a:lnTo>
                  <a:pt x="3980157" y="1281163"/>
                </a:lnTo>
                <a:lnTo>
                  <a:pt x="3746343" y="1429946"/>
                </a:lnTo>
                <a:lnTo>
                  <a:pt x="3512529" y="1291790"/>
                </a:lnTo>
                <a:lnTo>
                  <a:pt x="3284028" y="1429946"/>
                </a:lnTo>
                <a:lnTo>
                  <a:pt x="3044900" y="1297104"/>
                </a:lnTo>
                <a:lnTo>
                  <a:pt x="2805772" y="1429946"/>
                </a:lnTo>
                <a:lnTo>
                  <a:pt x="2571958" y="1297104"/>
                </a:lnTo>
                <a:lnTo>
                  <a:pt x="2343457" y="1429946"/>
                </a:lnTo>
                <a:lnTo>
                  <a:pt x="2104329" y="1291790"/>
                </a:lnTo>
                <a:lnTo>
                  <a:pt x="1865201" y="1435260"/>
                </a:lnTo>
                <a:lnTo>
                  <a:pt x="1631386" y="1281163"/>
                </a:lnTo>
                <a:lnTo>
                  <a:pt x="1402886" y="1435260"/>
                </a:lnTo>
                <a:lnTo>
                  <a:pt x="1163758" y="1291790"/>
                </a:lnTo>
                <a:lnTo>
                  <a:pt x="935257" y="1435260"/>
                </a:lnTo>
                <a:lnTo>
                  <a:pt x="696129" y="1291790"/>
                </a:lnTo>
                <a:lnTo>
                  <a:pt x="457001" y="1429946"/>
                </a:lnTo>
                <a:lnTo>
                  <a:pt x="217872" y="1291790"/>
                </a:lnTo>
                <a:lnTo>
                  <a:pt x="0" y="1435260"/>
                </a:lnTo>
                <a:cubicBezTo>
                  <a:pt x="2960" y="956840"/>
                  <a:pt x="5921" y="478421"/>
                  <a:pt x="88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69" name="Shape 69"/>
          <p:cNvCxnSpPr/>
          <p:nvPr/>
        </p:nvCxnSpPr>
        <p:spPr>
          <a:xfrm rot="10800000" flipH="1">
            <a:off x="2258963" y="783855"/>
            <a:ext cx="4602300" cy="6900"/>
          </a:xfrm>
          <a:prstGeom prst="straightConnector1">
            <a:avLst/>
          </a:prstGeom>
          <a:noFill/>
          <a:ln w="25400" cap="rnd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 rot="10800000">
            <a:off x="-5937" y="4110402"/>
            <a:ext cx="4453249" cy="1033097"/>
          </a:xfrm>
          <a:custGeom>
            <a:avLst/>
            <a:gdLst/>
            <a:ahLst/>
            <a:cxnLst/>
            <a:rect l="0" t="0" r="0" b="0"/>
            <a:pathLst>
              <a:path w="4453250" h="1869860" extrusionOk="0">
                <a:moveTo>
                  <a:pt x="4447791" y="1726390"/>
                </a:moveTo>
                <a:lnTo>
                  <a:pt x="4219291" y="1869860"/>
                </a:lnTo>
                <a:lnTo>
                  <a:pt x="3980162" y="1715763"/>
                </a:lnTo>
                <a:lnTo>
                  <a:pt x="3746348" y="1864546"/>
                </a:lnTo>
                <a:lnTo>
                  <a:pt x="3512534" y="1726390"/>
                </a:lnTo>
                <a:lnTo>
                  <a:pt x="3284033" y="1864546"/>
                </a:lnTo>
                <a:lnTo>
                  <a:pt x="3044905" y="1731704"/>
                </a:lnTo>
                <a:lnTo>
                  <a:pt x="2805777" y="1864546"/>
                </a:lnTo>
                <a:lnTo>
                  <a:pt x="2571963" y="1731704"/>
                </a:lnTo>
                <a:lnTo>
                  <a:pt x="2343462" y="1864546"/>
                </a:lnTo>
                <a:lnTo>
                  <a:pt x="2104334" y="1726390"/>
                </a:lnTo>
                <a:lnTo>
                  <a:pt x="1865206" y="1869860"/>
                </a:lnTo>
                <a:lnTo>
                  <a:pt x="1631391" y="1715763"/>
                </a:lnTo>
                <a:lnTo>
                  <a:pt x="1402891" y="1869860"/>
                </a:lnTo>
                <a:lnTo>
                  <a:pt x="1163763" y="1726390"/>
                </a:lnTo>
                <a:lnTo>
                  <a:pt x="935262" y="1869860"/>
                </a:lnTo>
                <a:lnTo>
                  <a:pt x="696134" y="1726390"/>
                </a:lnTo>
                <a:lnTo>
                  <a:pt x="457006" y="1864546"/>
                </a:lnTo>
                <a:lnTo>
                  <a:pt x="217877" y="1726390"/>
                </a:lnTo>
                <a:lnTo>
                  <a:pt x="5" y="1869860"/>
                </a:lnTo>
                <a:cubicBezTo>
                  <a:pt x="3" y="1246574"/>
                  <a:pt x="2" y="623287"/>
                  <a:pt x="0" y="1"/>
                </a:cubicBezTo>
                <a:lnTo>
                  <a:pt x="4453250" y="0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73" name="Shape 73"/>
          <p:cNvCxnSpPr/>
          <p:nvPr/>
        </p:nvCxnSpPr>
        <p:spPr>
          <a:xfrm>
            <a:off x="388492" y="4409677"/>
            <a:ext cx="3708599" cy="3600"/>
          </a:xfrm>
          <a:prstGeom prst="straightConnector1">
            <a:avLst/>
          </a:prstGeom>
          <a:noFill/>
          <a:ln w="25400" cap="rnd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88492" y="4493760"/>
            <a:ext cx="3644400" cy="38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indent="88900">
              <a:buClr>
                <a:srgbClr val="FFFFFF"/>
              </a:buClr>
              <a:buSzPct val="100000"/>
              <a:buFont typeface="Times New Roman"/>
              <a:buNone/>
              <a:defRPr sz="14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7F1ED71-14EB-264B-9F41-78B0B9740B2A}" type="datetimeFigureOut">
              <a:rPr lang="en-US" smtClean="0"/>
              <a:t>11/8/13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E5A1C93-A36A-814D-89D0-C0812DBB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6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6209"/>
            <a:ext cx="9144067" cy="5137200"/>
            <a:chOff x="0" y="14677"/>
            <a:chExt cx="9144067" cy="6849600"/>
          </a:xfrm>
        </p:grpSpPr>
        <p:sp>
          <p:nvSpPr>
            <p:cNvPr id="6" name="Shape 6"/>
            <p:cNvSpPr/>
            <p:nvPr/>
          </p:nvSpPr>
          <p:spPr>
            <a:xfrm>
              <a:off x="0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234838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469677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704516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939355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1174195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1409033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1643873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1878711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113550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2348390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83228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2818067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3052907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287746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522585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3757423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3992262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4227101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461941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696780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4931619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5166457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5401296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5636135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5870975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6105814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340653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6575492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810331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7045170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7280009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7514847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749686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7984525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219364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454203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689042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923867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marL="0" indent="279400" algn="ctr"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1pPr>
            <a:lvl2pPr marL="0" indent="279400" algn="ctr"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2pPr>
            <a:lvl3pPr marL="0" indent="279400" algn="ctr"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3pPr>
            <a:lvl4pPr marL="0" indent="279400" algn="ctr"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4pPr>
            <a:lvl5pPr marL="0" indent="279400" algn="ctr"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5pPr>
            <a:lvl6pPr marL="0" indent="279400" algn="ctr"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6pPr>
            <a:lvl7pPr marL="0" indent="279400" algn="ctr"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7pPr>
            <a:lvl8pPr marL="0" indent="279400" algn="ctr"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8pPr>
            <a:lvl9pPr marL="0" indent="279400" algn="ctr"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215900"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1pPr>
            <a:lvl2pPr marL="742950" indent="-158750"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2pPr>
            <a:lvl3pPr marL="1143000" indent="-101600"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3pPr>
            <a:lvl4pPr marL="1600200" indent="-101600"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4pPr>
            <a:lvl5pPr marL="2057400" indent="-101600"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5pPr>
            <a:lvl6pPr marL="2514600" indent="-101600"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6pPr>
            <a:lvl7pPr marL="2971800" indent="-101600"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7pPr>
            <a:lvl8pPr marL="3429000" indent="-101600"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8pPr>
            <a:lvl9pPr marL="3886200" indent="-101600"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391160" y="1433988"/>
            <a:ext cx="8351399" cy="421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Software Engineering for Parallel and Cloud Based Applications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394650" y="3996975"/>
            <a:ext cx="2871000" cy="99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Presentation by:</a:t>
            </a:r>
          </a:p>
          <a:p>
            <a:pPr lvl="0" rtl="0">
              <a:buNone/>
            </a:pPr>
            <a:r>
              <a:rPr lang="en"/>
              <a:t>Miguel Colon</a:t>
            </a:r>
          </a:p>
          <a:p>
            <a:pPr lvl="0" rtl="0">
              <a:buNone/>
            </a:pPr>
            <a:r>
              <a:rPr lang="en"/>
              <a:t>Jake Orben </a:t>
            </a:r>
          </a:p>
          <a:p>
            <a:pPr>
              <a:buNone/>
            </a:pPr>
            <a:r>
              <a:rPr lang="en"/>
              <a:t>Sam Brougham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5930925" y="3968900"/>
            <a:ext cx="2627999" cy="935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buNone/>
            </a:pPr>
            <a:r>
              <a:rPr lang="en"/>
              <a:t>Dr. Pulimood</a:t>
            </a:r>
          </a:p>
          <a:p>
            <a:pPr algn="r">
              <a:buNone/>
            </a:pPr>
            <a:r>
              <a:rPr lang="en"/>
              <a:t>CSC 415 - Software Engineering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What is the cloud?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indent="-342900">
              <a:buFont typeface="Arial"/>
              <a:buChar char="•"/>
            </a:pPr>
            <a:r>
              <a:rPr lang="en-US" dirty="0" smtClean="0"/>
              <a:t>The cloud metaphor is most commonly used today to refer to applications or data that can be accessed from anywhere over the internet</a:t>
            </a:r>
          </a:p>
          <a:p>
            <a:pPr marL="469900" indent="-342900">
              <a:buFont typeface="Arial"/>
              <a:buChar char="•"/>
            </a:pPr>
            <a:r>
              <a:rPr lang="en-US" dirty="0" smtClean="0"/>
              <a:t>Cloud applications should appear to be running locally on a computer or phone while actually running from a remote location.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9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Cloud Computing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Cloud computing is the practice of using networked machines to perform computation</a:t>
            </a:r>
          </a:p>
          <a:p>
            <a:r>
              <a:rPr lang="en-US" dirty="0" smtClean="0"/>
              <a:t>Commonly used to replace on site machines</a:t>
            </a:r>
          </a:p>
          <a:p>
            <a:r>
              <a:rPr lang="en-US" dirty="0" smtClean="0"/>
              <a:t>Offers faster product testing</a:t>
            </a:r>
          </a:p>
          <a:p>
            <a:pPr lvl="1"/>
            <a:r>
              <a:rPr lang="en-US" dirty="0" smtClean="0"/>
              <a:t>Tests are similar to those done using conventional computing</a:t>
            </a:r>
          </a:p>
          <a:p>
            <a:r>
              <a:rPr lang="en-US" dirty="0" smtClean="0"/>
              <a:t>Often times faster</a:t>
            </a:r>
          </a:p>
          <a:p>
            <a:pPr lvl="1"/>
            <a:r>
              <a:rPr lang="en-US" dirty="0" smtClean="0"/>
              <a:t>Allows for easy setup of development environments</a:t>
            </a:r>
          </a:p>
        </p:txBody>
      </p:sp>
    </p:spTree>
    <p:extLst>
      <p:ext uri="{BB962C8B-B14F-4D97-AF65-F5344CB8AC3E}">
        <p14:creationId xmlns:p14="http://schemas.microsoft.com/office/powerpoint/2010/main" val="272392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Cloud Computing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Faster development by creating identical development systems</a:t>
            </a:r>
          </a:p>
          <a:p>
            <a:r>
              <a:rPr lang="en-US" dirty="0" smtClean="0"/>
              <a:t>Version control (like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Strong tools for testing</a:t>
            </a:r>
          </a:p>
          <a:p>
            <a:pPr lvl="1"/>
            <a:r>
              <a:rPr lang="en-US" dirty="0" smtClean="0"/>
              <a:t>Sauce labs</a:t>
            </a:r>
          </a:p>
          <a:p>
            <a:pPr lvl="1"/>
            <a:r>
              <a:rPr lang="en-US" dirty="0" smtClean="0"/>
              <a:t>Chef</a:t>
            </a:r>
          </a:p>
          <a:p>
            <a:pPr lvl="1"/>
            <a:r>
              <a:rPr lang="en-US" dirty="0" smtClean="0"/>
              <a:t>Puppet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04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Cloud Computing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Cloud computing is not yet standardized</a:t>
            </a:r>
          </a:p>
          <a:p>
            <a:pPr lvl="1"/>
            <a:r>
              <a:rPr lang="en-US" dirty="0" smtClean="0"/>
              <a:t>Cannot transfer machine from one provider to another</a:t>
            </a:r>
          </a:p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Uses RSA security keys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Development speed</a:t>
            </a:r>
            <a:endParaRPr lang="en-US" dirty="0"/>
          </a:p>
          <a:p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Non-standardized</a:t>
            </a:r>
          </a:p>
        </p:txBody>
      </p:sp>
    </p:spTree>
    <p:extLst>
      <p:ext uri="{BB962C8B-B14F-4D97-AF65-F5344CB8AC3E}">
        <p14:creationId xmlns:p14="http://schemas.microsoft.com/office/powerpoint/2010/main" val="75273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Why should we develop a framework?</a:t>
            </a:r>
          </a:p>
          <a:p>
            <a:endParaRPr lang="en" sz="240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Complex approach of computing</a:t>
            </a:r>
          </a:p>
          <a:p>
            <a:pPr marL="914400" lvl="1" indent="-3810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/>
              <a:t>More organization</a:t>
            </a:r>
          </a:p>
          <a:p>
            <a:endParaRPr lang="en" sz="240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Efficient use of parallelism</a:t>
            </a:r>
          </a:p>
          <a:p>
            <a:endParaRPr lang="en" sz="240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Reduce new bugs</a:t>
            </a:r>
          </a:p>
          <a:p>
            <a:pPr marL="914400" lvl="1" indent="-38100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/>
              <a:t>Race conditions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Parallel Based Applications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Any sequential program can be made parallel</a:t>
            </a:r>
          </a:p>
          <a:p>
            <a:pPr marL="914400" lvl="1" indent="-3810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/>
              <a:t>Can start with the Unified Process</a:t>
            </a:r>
          </a:p>
          <a:p>
            <a:endParaRPr lang="en" sz="240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 Modify elaboration and construction phase</a:t>
            </a:r>
          </a:p>
          <a:p>
            <a:pPr marL="914400" lvl="1" indent="-3810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/>
              <a:t>Decomposition </a:t>
            </a:r>
          </a:p>
          <a:p>
            <a:pPr marL="1371600" lvl="2" indent="-381000" rtl="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400"/>
              <a:t>Ex: Active, Passive, Pseudo-Active Objects</a:t>
            </a:r>
          </a:p>
          <a:p>
            <a:pPr marL="914400" lvl="1" indent="-3810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/>
              <a:t>Object design</a:t>
            </a:r>
          </a:p>
          <a:p>
            <a:pPr marL="1371600" lvl="2" indent="-381000" rtl="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400"/>
              <a:t>Ex: Guard, Expression</a:t>
            </a:r>
          </a:p>
          <a:p>
            <a:endParaRPr lang="en" sz="2400"/>
          </a:p>
          <a:p>
            <a:endParaRPr lang="en" sz="2400"/>
          </a:p>
          <a:p>
            <a:endParaRPr lang="en" sz="2400"/>
          </a:p>
          <a:p>
            <a:endParaRPr lang="en" sz="2400"/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Parallel Based Applications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Measuring perfomance</a:t>
            </a:r>
          </a:p>
          <a:p>
            <a:pPr marL="914400" lvl="1" indent="-3810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/>
              <a:t>Amdahl’s Law</a:t>
            </a:r>
          </a:p>
          <a:p>
            <a:endParaRPr lang="en" sz="2400"/>
          </a:p>
          <a:p>
            <a:endParaRPr lang="en" sz="2400"/>
          </a:p>
          <a:p>
            <a:endParaRPr lang="en" sz="2400"/>
          </a:p>
          <a:p>
            <a:pPr marL="914400" lvl="1" indent="-3810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/>
              <a:t>Gustafson’s Law</a:t>
            </a:r>
          </a:p>
          <a:p>
            <a:endParaRPr lang="en" sz="2400"/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Parallel Based Applications</a:t>
            </a:r>
          </a:p>
        </p:txBody>
      </p:sp>
      <p:pic>
        <p:nvPicPr>
          <p:cNvPr id="2" name="Picture 1" descr="Screen Shot 2013-11-08 at 12.56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67" y="2187418"/>
            <a:ext cx="3874464" cy="1051051"/>
          </a:xfrm>
          <a:prstGeom prst="rect">
            <a:avLst/>
          </a:prstGeom>
        </p:spPr>
      </p:pic>
      <p:pic>
        <p:nvPicPr>
          <p:cNvPr id="3" name="Picture 2" descr="Screen Shot 2013-11-08 at 12.59.2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395" y="3918994"/>
            <a:ext cx="6368862" cy="64585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inspiration-board">
  <a:themeElements>
    <a:clrScheme name="Custom 503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FCFCF"/>
      </a:accent1>
      <a:accent2>
        <a:srgbClr val="94AE8E"/>
      </a:accent2>
      <a:accent3>
        <a:srgbClr val="4E7A82"/>
      </a:accent3>
      <a:accent4>
        <a:srgbClr val="666699"/>
      </a:accent4>
      <a:accent5>
        <a:srgbClr val="60506F"/>
      </a:accent5>
      <a:accent6>
        <a:srgbClr val="4B4352"/>
      </a:accent6>
      <a:hlink>
        <a:srgbClr val="8694C0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243</Words>
  <Application>Microsoft Macintosh PowerPoint</Application>
  <PresentationFormat>On-screen Show (16:9)</PresentationFormat>
  <Paragraphs>63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inspiration-board</vt:lpstr>
      <vt:lpstr>Software Engineering for Parallel and Cloud Based Applications</vt:lpstr>
      <vt:lpstr>What is the cloud?</vt:lpstr>
      <vt:lpstr>Cloud Computing</vt:lpstr>
      <vt:lpstr>Cloud Computing</vt:lpstr>
      <vt:lpstr>Cloud Computing</vt:lpstr>
      <vt:lpstr>Parallel Based Applications</vt:lpstr>
      <vt:lpstr>Parallel Based Applications</vt:lpstr>
      <vt:lpstr>Parallel Based Applications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for Parallel and Cloud Based Applications</dc:title>
  <cp:lastModifiedBy>Jake Orben</cp:lastModifiedBy>
  <cp:revision>4</cp:revision>
  <dcterms:modified xsi:type="dcterms:W3CDTF">2013-11-08T18:06:09Z</dcterms:modified>
</cp:coreProperties>
</file>