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2" r:id="rId5"/>
    <p:sldId id="263" r:id="rId6"/>
    <p:sldId id="258" r:id="rId7"/>
    <p:sldId id="265" r:id="rId8"/>
    <p:sldId id="259" r:id="rId9"/>
    <p:sldId id="261" r:id="rId10"/>
    <p:sldId id="260"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FED393A-5708-4B43-8431-284E351233B6}" type="datetimeFigureOut">
              <a:rPr lang="en-US" smtClean="0"/>
              <a:t>12/2/2013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0CA7634-B382-4647-AE1B-D9D5F8FDBF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ED393A-5708-4B43-8431-284E351233B6}" type="datetimeFigureOut">
              <a:rPr lang="en-US" smtClean="0"/>
              <a:t>12/2/2013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CA7634-B382-4647-AE1B-D9D5F8FDBF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FED393A-5708-4B43-8431-284E351233B6}" type="datetimeFigureOut">
              <a:rPr lang="en-US" smtClean="0"/>
              <a:t>12/2/2013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0CA7634-B382-4647-AE1B-D9D5F8FDBF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FED393A-5708-4B43-8431-284E351233B6}" type="datetimeFigureOut">
              <a:rPr lang="en-US" smtClean="0"/>
              <a:t>12/2/2013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0CA7634-B382-4647-AE1B-D9D5F8FDBF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FED393A-5708-4B43-8431-284E351233B6}" type="datetimeFigureOut">
              <a:rPr lang="en-US" smtClean="0"/>
              <a:t>12/2/2013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0CA7634-B382-4647-AE1B-D9D5F8FDBF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ED393A-5708-4B43-8431-284E351233B6}" type="datetimeFigureOut">
              <a:rPr lang="en-US" smtClean="0"/>
              <a:t>12/2/2013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CA7634-B382-4647-AE1B-D9D5F8FDBF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FED393A-5708-4B43-8431-284E351233B6}" type="datetimeFigureOut">
              <a:rPr lang="en-US" smtClean="0"/>
              <a:t>12/2/2013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0CA7634-B382-4647-AE1B-D9D5F8FDBF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FED393A-5708-4B43-8431-284E351233B6}" type="datetimeFigureOut">
              <a:rPr lang="en-US" smtClean="0"/>
              <a:t>12/2/2013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0CA7634-B382-4647-AE1B-D9D5F8FDBF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FED393A-5708-4B43-8431-284E351233B6}" type="datetimeFigureOut">
              <a:rPr lang="en-US" smtClean="0"/>
              <a:t>12/2/2013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00CA7634-B382-4647-AE1B-D9D5F8FDBF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FED393A-5708-4B43-8431-284E351233B6}" type="datetimeFigureOut">
              <a:rPr lang="en-US" smtClean="0"/>
              <a:t>12/2/2013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CA7634-B382-4647-AE1B-D9D5F8FDBF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FED393A-5708-4B43-8431-284E351233B6}" type="datetimeFigureOut">
              <a:rPr lang="en-US" smtClean="0"/>
              <a:t>12/2/2013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0CA7634-B382-4647-AE1B-D9D5F8FDBF63}"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FED393A-5708-4B43-8431-284E351233B6}" type="datetimeFigureOut">
              <a:rPr lang="en-US" smtClean="0"/>
              <a:t>12/2/2013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0CA7634-B382-4647-AE1B-D9D5F8FDBF6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Finding </a:t>
            </a:r>
            <a:r>
              <a:rPr lang="en-US" dirty="0"/>
              <a:t>Potential Brownfields through the Nearest Neighbor </a:t>
            </a:r>
            <a:r>
              <a:rPr lang="en-US" dirty="0" smtClean="0"/>
              <a:t>Algorithm</a:t>
            </a:r>
            <a:endParaRPr lang="en-US" dirty="0">
              <a:solidFill>
                <a:srgbClr val="92D050"/>
              </a:solidFill>
            </a:endParaRPr>
          </a:p>
        </p:txBody>
      </p:sp>
      <p:sp>
        <p:nvSpPr>
          <p:cNvPr id="3" name="Subtitle 2"/>
          <p:cNvSpPr>
            <a:spLocks noGrp="1"/>
          </p:cNvSpPr>
          <p:nvPr>
            <p:ph type="subTitle" idx="1"/>
          </p:nvPr>
        </p:nvSpPr>
        <p:spPr>
          <a:xfrm>
            <a:off x="3200400" y="3539864"/>
            <a:ext cx="5268820" cy="1946536"/>
          </a:xfrm>
        </p:spPr>
        <p:txBody>
          <a:bodyPr>
            <a:normAutofit/>
          </a:bodyPr>
          <a:lstStyle/>
          <a:p>
            <a:pPr algn="ctr"/>
            <a:endParaRPr lang="en-US" dirty="0" smtClean="0"/>
          </a:p>
          <a:p>
            <a:pPr algn="ctr"/>
            <a:endParaRPr lang="en-US" dirty="0"/>
          </a:p>
          <a:p>
            <a:pPr algn="ctr"/>
            <a:r>
              <a:rPr lang="en-US" dirty="0" smtClean="0"/>
              <a:t>Fern Force Five: </a:t>
            </a:r>
            <a:r>
              <a:rPr lang="en-US" dirty="0" smtClean="0"/>
              <a:t>Erin </a:t>
            </a:r>
            <a:r>
              <a:rPr lang="en-US" dirty="0" err="1" smtClean="0"/>
              <a:t>Wojciechowski</a:t>
            </a:r>
            <a:r>
              <a:rPr lang="en-US" dirty="0" smtClean="0"/>
              <a:t>, Jacob </a:t>
            </a:r>
            <a:r>
              <a:rPr lang="en-US" dirty="0" err="1" smtClean="0"/>
              <a:t>Orben</a:t>
            </a:r>
            <a:r>
              <a:rPr lang="en-US" dirty="0" smtClean="0"/>
              <a:t>, Kylie Gorman, Matt Judy, Nate </a:t>
            </a:r>
            <a:r>
              <a:rPr lang="en-US" dirty="0" err="1" smtClean="0"/>
              <a:t>Milkosky</a:t>
            </a:r>
            <a:r>
              <a:rPr lang="en-US" dirty="0" smtClean="0"/>
              <a:t>, and Thomas Borgia</a:t>
            </a:r>
            <a:endParaRPr lang="en-US" dirty="0"/>
          </a:p>
        </p:txBody>
      </p:sp>
      <p:pic>
        <p:nvPicPr>
          <p:cNvPr id="3074"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0" y="5681091"/>
            <a:ext cx="1763159" cy="117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92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learned</a:t>
            </a:r>
            <a:endParaRPr lang="en-US" dirty="0"/>
          </a:p>
        </p:txBody>
      </p:sp>
      <p:sp>
        <p:nvSpPr>
          <p:cNvPr id="3" name="Content Placeholder 2"/>
          <p:cNvSpPr>
            <a:spLocks noGrp="1"/>
          </p:cNvSpPr>
          <p:nvPr>
            <p:ph idx="1"/>
          </p:nvPr>
        </p:nvSpPr>
        <p:spPr/>
        <p:txBody>
          <a:bodyPr/>
          <a:lstStyle/>
          <a:p>
            <a:r>
              <a:rPr lang="en-US" dirty="0" smtClean="0"/>
              <a:t>Time Management</a:t>
            </a:r>
          </a:p>
          <a:p>
            <a:r>
              <a:rPr lang="en-US" dirty="0" smtClean="0"/>
              <a:t>Communication</a:t>
            </a:r>
          </a:p>
          <a:p>
            <a:r>
              <a:rPr lang="en-US" dirty="0" smtClean="0"/>
              <a:t>Adaptability</a:t>
            </a:r>
            <a:r>
              <a:rPr lang="en-US" dirty="0" smtClean="0"/>
              <a:t> </a:t>
            </a:r>
          </a:p>
          <a:p>
            <a:r>
              <a:rPr lang="en-US" dirty="0" smtClean="0"/>
              <a:t>Patience!!</a:t>
            </a:r>
          </a:p>
          <a:p>
            <a:endParaRPr lang="en-US" dirty="0" smtClean="0"/>
          </a:p>
        </p:txBody>
      </p:sp>
    </p:spTree>
    <p:extLst>
      <p:ext uri="{BB962C8B-B14F-4D97-AF65-F5344CB8AC3E}">
        <p14:creationId xmlns:p14="http://schemas.microsoft.com/office/powerpoint/2010/main" val="85121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Importance</a:t>
            </a:r>
          </a:p>
          <a:p>
            <a:pPr lvl="1"/>
            <a:r>
              <a:rPr lang="en-US" dirty="0"/>
              <a:t>The potential to discover brownfields before construction begins is incredibly beneficial to the </a:t>
            </a:r>
            <a:r>
              <a:rPr lang="en-US" dirty="0" smtClean="0"/>
              <a:t>foundation</a:t>
            </a:r>
          </a:p>
          <a:p>
            <a:pPr lvl="1"/>
            <a:r>
              <a:rPr lang="en-US" dirty="0" smtClean="0"/>
              <a:t>Saves time and money</a:t>
            </a:r>
          </a:p>
          <a:p>
            <a:r>
              <a:rPr lang="en-US" dirty="0" smtClean="0"/>
              <a:t>Further Improvements</a:t>
            </a:r>
          </a:p>
          <a:p>
            <a:pPr lvl="1"/>
            <a:r>
              <a:rPr lang="en-US" dirty="0" smtClean="0"/>
              <a:t>Integrate with database</a:t>
            </a:r>
          </a:p>
          <a:p>
            <a:pPr lvl="1"/>
            <a:r>
              <a:rPr lang="en-US" dirty="0" smtClean="0"/>
              <a:t>Improve algorithm further</a:t>
            </a:r>
            <a:endParaRPr lang="en-US" dirty="0"/>
          </a:p>
        </p:txBody>
      </p:sp>
    </p:spTree>
    <p:extLst>
      <p:ext uri="{BB962C8B-B14F-4D97-AF65-F5344CB8AC3E}">
        <p14:creationId xmlns:p14="http://schemas.microsoft.com/office/powerpoint/2010/main" val="36624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153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9465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Our program takes in coordinates as arguments and creates a test point. Chemicals are then added to the test location based on data of known brownfields in the area. The data of the test point is then output including all chemicals within the first degree of certainty around the test point and certain chemicals in the second degree of certainty.</a:t>
            </a:r>
          </a:p>
          <a:p>
            <a:r>
              <a:rPr lang="en-US" dirty="0" smtClean="0"/>
              <a:t>Front end: User Interface created as an HTML page</a:t>
            </a:r>
          </a:p>
          <a:p>
            <a:r>
              <a:rPr lang="en-US" dirty="0" smtClean="0"/>
              <a:t>Back end: Main bulk of our code that contains all main functionality and returns data to be displayed via the front end</a:t>
            </a:r>
          </a:p>
          <a:p>
            <a:endParaRPr lang="en-US" dirty="0" smtClean="0"/>
          </a:p>
        </p:txBody>
      </p:sp>
    </p:spTree>
    <p:extLst>
      <p:ext uri="{BB962C8B-B14F-4D97-AF65-F5344CB8AC3E}">
        <p14:creationId xmlns:p14="http://schemas.microsoft.com/office/powerpoint/2010/main" val="354468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838200"/>
            <a:ext cx="6149017"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886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Front end</a:t>
            </a:r>
            <a:endParaRPr lang="en-US" dirty="0"/>
          </a:p>
        </p:txBody>
      </p:sp>
      <p:sp>
        <p:nvSpPr>
          <p:cNvPr id="3" name="Content Placeholder 2"/>
          <p:cNvSpPr>
            <a:spLocks noGrp="1"/>
          </p:cNvSpPr>
          <p:nvPr>
            <p:ph idx="1"/>
          </p:nvPr>
        </p:nvSpPr>
        <p:spPr/>
        <p:txBody>
          <a:bodyPr/>
          <a:lstStyle/>
          <a:p>
            <a:r>
              <a:rPr lang="en-US" dirty="0"/>
              <a:t>HTML and PHP</a:t>
            </a:r>
          </a:p>
          <a:p>
            <a:r>
              <a:rPr lang="en-US" dirty="0"/>
              <a:t>The boxes obtained the user input</a:t>
            </a:r>
          </a:p>
          <a:p>
            <a:r>
              <a:rPr lang="en-US" dirty="0"/>
              <a:t>The latitude and longitude were passed to the C++ code</a:t>
            </a:r>
          </a:p>
          <a:p>
            <a:r>
              <a:rPr lang="en-US" dirty="0"/>
              <a:t>The exec function presented the largest challenge </a:t>
            </a:r>
          </a:p>
          <a:p>
            <a:r>
              <a:rPr lang="en-US" dirty="0"/>
              <a:t>The result was passed back to the interface</a:t>
            </a:r>
            <a:endParaRPr lang="en-US" dirty="0"/>
          </a:p>
        </p:txBody>
      </p:sp>
    </p:spTree>
    <p:extLst>
      <p:ext uri="{BB962C8B-B14F-4D97-AF65-F5344CB8AC3E}">
        <p14:creationId xmlns:p14="http://schemas.microsoft.com/office/powerpoint/2010/main" val="195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Exec Function</a:t>
            </a:r>
            <a:endParaRPr lang="en-US" dirty="0"/>
          </a:p>
        </p:txBody>
      </p:sp>
      <p:sp>
        <p:nvSpPr>
          <p:cNvPr id="3" name="Content Placeholder 2"/>
          <p:cNvSpPr>
            <a:spLocks noGrp="1"/>
          </p:cNvSpPr>
          <p:nvPr>
            <p:ph idx="1"/>
          </p:nvPr>
        </p:nvSpPr>
        <p:spPr/>
        <p:txBody>
          <a:bodyPr/>
          <a:lstStyle/>
          <a:p>
            <a:r>
              <a:rPr lang="en-US" dirty="0" smtClean="0"/>
              <a:t>Connects front end to back end</a:t>
            </a:r>
          </a:p>
          <a:p>
            <a:r>
              <a:rPr lang="en-US" dirty="0"/>
              <a:t>string exec ( string $</a:t>
            </a:r>
            <a:r>
              <a:rPr lang="en-US" dirty="0" smtClean="0"/>
              <a:t>command,</a:t>
            </a:r>
            <a:r>
              <a:rPr lang="en-US" dirty="0"/>
              <a:t> array &amp;$</a:t>
            </a:r>
            <a:r>
              <a:rPr lang="en-US" dirty="0" smtClean="0"/>
              <a:t>output,</a:t>
            </a:r>
            <a:r>
              <a:rPr lang="en-US" dirty="0"/>
              <a:t> </a:t>
            </a:r>
            <a:r>
              <a:rPr lang="en-US" dirty="0" smtClean="0"/>
              <a:t>$</a:t>
            </a:r>
            <a:r>
              <a:rPr lang="en-US" dirty="0" err="1" smtClean="0"/>
              <a:t>return_var</a:t>
            </a:r>
            <a:r>
              <a:rPr lang="en-US" dirty="0" smtClean="0"/>
              <a:t>)</a:t>
            </a:r>
          </a:p>
          <a:p>
            <a:r>
              <a:rPr lang="en-US" dirty="0" smtClean="0"/>
              <a:t>Command</a:t>
            </a:r>
          </a:p>
          <a:p>
            <a:r>
              <a:rPr lang="en-US" dirty="0" smtClean="0"/>
              <a:t>Output</a:t>
            </a:r>
          </a:p>
          <a:p>
            <a:r>
              <a:rPr lang="en-US" dirty="0" smtClean="0"/>
              <a:t>Return</a:t>
            </a:r>
          </a:p>
        </p:txBody>
      </p:sp>
    </p:spTree>
    <p:extLst>
      <p:ext uri="{BB962C8B-B14F-4D97-AF65-F5344CB8AC3E}">
        <p14:creationId xmlns:p14="http://schemas.microsoft.com/office/powerpoint/2010/main" val="66166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a:t>
            </a:r>
            <a:endParaRPr lang="en-US" dirty="0"/>
          </a:p>
        </p:txBody>
      </p:sp>
      <p:sp>
        <p:nvSpPr>
          <p:cNvPr id="3" name="Content Placeholder 2"/>
          <p:cNvSpPr>
            <a:spLocks noGrp="1"/>
          </p:cNvSpPr>
          <p:nvPr>
            <p:ph idx="1"/>
          </p:nvPr>
        </p:nvSpPr>
        <p:spPr/>
        <p:txBody>
          <a:bodyPr/>
          <a:lstStyle/>
          <a:p>
            <a:r>
              <a:rPr lang="en-US" dirty="0" smtClean="0"/>
              <a:t>Made up of 3 classes and a driver</a:t>
            </a:r>
          </a:p>
          <a:p>
            <a:r>
              <a:rPr lang="en-US" dirty="0" smtClean="0"/>
              <a:t>Algorithm class-calculates and determines which chemicals are likely to be at the test point.</a:t>
            </a:r>
          </a:p>
          <a:p>
            <a:r>
              <a:rPr lang="en-US" dirty="0" smtClean="0"/>
              <a:t>Chemical class-contains functions for Chemical objects and attributes of those chemicals including a name, a danger rating, CAS number, and total releases.</a:t>
            </a:r>
          </a:p>
          <a:p>
            <a:r>
              <a:rPr lang="en-US" dirty="0" smtClean="0"/>
              <a:t>Location </a:t>
            </a:r>
            <a:r>
              <a:rPr lang="en-US" dirty="0" smtClean="0"/>
              <a:t>class-contains function for location objects </a:t>
            </a:r>
            <a:r>
              <a:rPr lang="en-US" dirty="0" smtClean="0"/>
              <a:t>that hold data for a given test point. </a:t>
            </a:r>
            <a:endParaRPr lang="en-US" dirty="0"/>
          </a:p>
        </p:txBody>
      </p:sp>
    </p:spTree>
    <p:extLst>
      <p:ext uri="{BB962C8B-B14F-4D97-AF65-F5344CB8AC3E}">
        <p14:creationId xmlns:p14="http://schemas.microsoft.com/office/powerpoint/2010/main" val="39367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208785" cy="879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458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how it works…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7654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encountered</a:t>
            </a:r>
            <a:endParaRPr lang="en-US" dirty="0"/>
          </a:p>
        </p:txBody>
      </p:sp>
      <p:sp>
        <p:nvSpPr>
          <p:cNvPr id="3" name="Content Placeholder 2"/>
          <p:cNvSpPr>
            <a:spLocks noGrp="1"/>
          </p:cNvSpPr>
          <p:nvPr>
            <p:ph idx="1"/>
          </p:nvPr>
        </p:nvSpPr>
        <p:spPr/>
        <p:txBody>
          <a:bodyPr/>
          <a:lstStyle/>
          <a:p>
            <a:r>
              <a:rPr lang="en-US" dirty="0" smtClean="0"/>
              <a:t>Geocoding</a:t>
            </a:r>
          </a:p>
          <a:p>
            <a:r>
              <a:rPr lang="en-US" dirty="0" smtClean="0"/>
              <a:t>Connecting front end to back end</a:t>
            </a:r>
          </a:p>
          <a:p>
            <a:r>
              <a:rPr lang="en-US" dirty="0" smtClean="0"/>
              <a:t>Nearest neighbor code from last semester did not work as anticipated</a:t>
            </a:r>
            <a:endParaRPr lang="en-US" dirty="0"/>
          </a:p>
        </p:txBody>
      </p:sp>
    </p:spTree>
    <p:extLst>
      <p:ext uri="{BB962C8B-B14F-4D97-AF65-F5344CB8AC3E}">
        <p14:creationId xmlns:p14="http://schemas.microsoft.com/office/powerpoint/2010/main" val="28188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2616</TotalTime>
  <Words>294</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     Finding Potential Brownfields through the Nearest Neighbor Algorithm</vt:lpstr>
      <vt:lpstr>Overview</vt:lpstr>
      <vt:lpstr>PowerPoint Presentation</vt:lpstr>
      <vt:lpstr>Front end</vt:lpstr>
      <vt:lpstr>The Exec Function</vt:lpstr>
      <vt:lpstr>Back end</vt:lpstr>
      <vt:lpstr>PowerPoint Presentation</vt:lpstr>
      <vt:lpstr>Here’s how it works…</vt:lpstr>
      <vt:lpstr>Problems encountered</vt:lpstr>
      <vt:lpstr>Things we learned</vt:lpstr>
      <vt:lpstr>Conclusion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Fern Force Five</dc:title>
  <dc:creator>Matt</dc:creator>
  <cp:lastModifiedBy>Kylie</cp:lastModifiedBy>
  <cp:revision>33</cp:revision>
  <dcterms:created xsi:type="dcterms:W3CDTF">2013-12-01T02:20:53Z</dcterms:created>
  <dcterms:modified xsi:type="dcterms:W3CDTF">2013-12-02T22:00:57Z</dcterms:modified>
</cp:coreProperties>
</file>