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35" autoAdjust="0"/>
  </p:normalViewPr>
  <p:slideViewPr>
    <p:cSldViewPr snapToGrid="0" snapToObjects="1">
      <p:cViewPr varScale="1"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7588C-AD97-AD45-9A74-4AB19FBCD3E7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36F3-0FFB-284E-B02A-B2AF536A0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136F3-0FFB-284E-B02A-B2AF536A0E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5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24,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24,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24,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24,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24,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24,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24,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24,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CFS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Jake Orben &amp; Gregg falcon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2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of Non-uniformity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1800" dirty="0" smtClean="0"/>
              <a:t>As of kernel 2.6.23 Linux’s task scheduler is modular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Allows for separate scheduling functions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First in First out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Round Robin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Bucket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Etc.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Made possible by the base scheduler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Contains </a:t>
            </a:r>
            <a:r>
              <a:rPr lang="en-US" sz="1800" dirty="0" smtClean="0"/>
              <a:t>functions that </a:t>
            </a:r>
            <a:r>
              <a:rPr lang="en-US" sz="1800" dirty="0" smtClean="0"/>
              <a:t>cover the majority of scheduling tasks that can be performed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Allows for system flexibility when dealing with </a:t>
            </a:r>
            <a:r>
              <a:rPr lang="en-US" sz="1800" dirty="0" smtClean="0"/>
              <a:t>varied</a:t>
            </a:r>
            <a:r>
              <a:rPr lang="en-US" sz="1800" dirty="0" smtClean="0"/>
              <a:t> </a:t>
            </a:r>
            <a:r>
              <a:rPr lang="en-US" sz="1800" dirty="0" smtClean="0"/>
              <a:t>situations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For instance video </a:t>
            </a:r>
            <a:r>
              <a:rPr lang="en-US" sz="1800" dirty="0" smtClean="0"/>
              <a:t>editing vs. cloud syncing</a:t>
            </a:r>
          </a:p>
        </p:txBody>
      </p:sp>
    </p:spTree>
    <p:extLst>
      <p:ext uri="{BB962C8B-B14F-4D97-AF65-F5344CB8AC3E}">
        <p14:creationId xmlns:p14="http://schemas.microsoft.com/office/powerpoint/2010/main" val="419090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267f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355" r="-47355"/>
          <a:stretch>
            <a:fillRect/>
          </a:stretch>
        </p:blipFill>
        <p:spPr>
          <a:xfrm>
            <a:off x="822325" y="334211"/>
            <a:ext cx="7521575" cy="4531894"/>
          </a:xfrm>
        </p:spPr>
      </p:pic>
    </p:spTree>
    <p:extLst>
      <p:ext uri="{BB962C8B-B14F-4D97-AF65-F5344CB8AC3E}">
        <p14:creationId xmlns:p14="http://schemas.microsoft.com/office/powerpoint/2010/main" val="28454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 of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1800" dirty="0" smtClean="0"/>
              <a:t>Has greater degree of flexibility than competing operating systems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Can use a variety of different task schedulers</a:t>
            </a:r>
          </a:p>
          <a:p>
            <a:pPr lvl="2">
              <a:buFont typeface="Arial"/>
              <a:buChar char="•"/>
            </a:pPr>
            <a:r>
              <a:rPr lang="en-US" sz="1800" dirty="0" smtClean="0"/>
              <a:t>Such schedulers can be used to deal with a variety of different situations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Real Time – used to schedule important tasks that need to occur in real time</a:t>
            </a:r>
          </a:p>
          <a:p>
            <a:pPr lvl="4">
              <a:buFont typeface="Arial"/>
              <a:buChar char="•"/>
            </a:pPr>
            <a:r>
              <a:rPr lang="en-US" sz="1800" dirty="0" smtClean="0"/>
              <a:t>Assigns priority to important tasks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CFS – Maximizes CPU performance as well as interactive performance</a:t>
            </a:r>
          </a:p>
          <a:p>
            <a:pPr lvl="4">
              <a:buFont typeface="Arial"/>
              <a:buChar char="•"/>
            </a:pPr>
            <a:r>
              <a:rPr lang="en-US" sz="1800" dirty="0" smtClean="0"/>
              <a:t>Gives all data equal access to the processor</a:t>
            </a:r>
          </a:p>
          <a:p>
            <a:pPr lvl="4">
              <a:buFont typeface="Arial"/>
              <a:buChar char="•"/>
            </a:pPr>
            <a:r>
              <a:rPr lang="en-US" sz="1800" dirty="0" smtClean="0"/>
              <a:t>Assigns higher priority to I/O tasks</a:t>
            </a:r>
          </a:p>
          <a:p>
            <a:pPr lvl="5">
              <a:buFont typeface="Arial"/>
              <a:buChar char="•"/>
            </a:pPr>
            <a:r>
              <a:rPr lang="en-US" sz="1800" dirty="0" smtClean="0"/>
              <a:t>Allows CPU intensive tasks to be run while I/O is waiting</a:t>
            </a:r>
          </a:p>
          <a:p>
            <a:pPr lvl="4">
              <a:buFont typeface="Arial"/>
              <a:buChar char="•"/>
            </a:pPr>
            <a:endParaRPr lang="en-US" dirty="0" smtClean="0"/>
          </a:p>
          <a:p>
            <a:pPr lvl="3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8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81" y="2117023"/>
            <a:ext cx="7520940" cy="548640"/>
          </a:xfrm>
        </p:spPr>
        <p:txBody>
          <a:bodyPr/>
          <a:lstStyle/>
          <a:p>
            <a:r>
              <a:rPr lang="en-US" dirty="0" smtClean="0"/>
              <a:t>Q1: What processes are handled well by CFS?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0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6539" y="2197234"/>
            <a:ext cx="7520940" cy="548640"/>
          </a:xfrm>
        </p:spPr>
        <p:txBody>
          <a:bodyPr/>
          <a:lstStyle/>
          <a:p>
            <a:r>
              <a:rPr lang="en-US" dirty="0" smtClean="0"/>
              <a:t>Q2: What sorts of processes are not handled well by CFS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0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93</TotalTime>
  <Words>188</Words>
  <Application>Microsoft Macintosh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CFS Presentation</vt:lpstr>
      <vt:lpstr>Support of Non-uniformity</vt:lpstr>
      <vt:lpstr>PowerPoint Presentation</vt:lpstr>
      <vt:lpstr>Benefits of variability</vt:lpstr>
      <vt:lpstr>Q1: What processes are handled well by CFS?</vt:lpstr>
      <vt:lpstr>Q2: What sorts of processes are not handled well by CFS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Fancy as fuck</dc:title>
  <dc:creator>Jake Orben</dc:creator>
  <cp:lastModifiedBy>Jake Orben</cp:lastModifiedBy>
  <cp:revision>19</cp:revision>
  <dcterms:created xsi:type="dcterms:W3CDTF">2014-02-19T20:42:56Z</dcterms:created>
  <dcterms:modified xsi:type="dcterms:W3CDTF">2014-02-24T18:19:10Z</dcterms:modified>
</cp:coreProperties>
</file>