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2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5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1247-3E12-4311-8D42-0687E0B3C9E2}" type="datetimeFigureOut">
              <a:rPr lang="en-US" smtClean="0"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B676-9A10-4634-8430-47C0DF8F2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2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Intermediate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9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Parallel: Observer fixed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99" y="1183315"/>
            <a:ext cx="7573709" cy="5674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6500" y="1587500"/>
            <a:ext cx="4254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What to use to evaluate performance?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Inf</a:t>
            </a:r>
            <a:r>
              <a:rPr lang="en-CA" dirty="0" smtClean="0"/>
              <a:t>-norm of surge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Rise/settling time of surge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Settling time of 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Inf</a:t>
            </a:r>
            <a:r>
              <a:rPr lang="en-CA" dirty="0" smtClean="0"/>
              <a:t>/2-norm of pressure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3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Parallel: Linearization fixed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1449388"/>
            <a:ext cx="4246970" cy="3186112"/>
          </a:xfrm>
        </p:spPr>
      </p:pic>
      <p:sp>
        <p:nvSpPr>
          <p:cNvPr id="5" name="TextBox 4"/>
          <p:cNvSpPr txBox="1"/>
          <p:nvPr/>
        </p:nvSpPr>
        <p:spPr>
          <a:xfrm>
            <a:off x="6997700" y="1690688"/>
            <a:ext cx="463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Doesn’t change MPC results much</a:t>
            </a:r>
          </a:p>
          <a:p>
            <a:r>
              <a:rPr lang="en-CA" dirty="0" smtClean="0"/>
              <a:t>Now linearization makes more sense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458" y="2440342"/>
            <a:ext cx="4692992" cy="352072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8585200" y="2937272"/>
            <a:ext cx="1384300" cy="10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642350" y="4394200"/>
            <a:ext cx="1441450" cy="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83800" y="2673568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Same compressor as torque 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83800" y="4200702"/>
            <a:ext cx="2108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Opposite compressor as torque input</a:t>
            </a:r>
          </a:p>
          <a:p>
            <a:r>
              <a:rPr lang="en-CA" dirty="0" smtClean="0"/>
              <a:t>(SD is negative)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03448" y="3792098"/>
            <a:ext cx="947803" cy="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083800" y="3695700"/>
            <a:ext cx="136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Tank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Serial: destabilizing 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1201"/>
            <a:ext cx="6416245" cy="48135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5900" y="1816100"/>
            <a:ext cx="387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Would need a very long prediction horizon to capture the effect of the torque input</a:t>
            </a:r>
          </a:p>
          <a:p>
            <a:r>
              <a:rPr lang="en-CA" dirty="0" smtClean="0"/>
              <a:t>Currently: controller is destabilizing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9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Intermediate Results</vt:lpstr>
      <vt:lpstr>Parallel: Observer fixed</vt:lpstr>
      <vt:lpstr>Parallel: Linearization fixed</vt:lpstr>
      <vt:lpstr>Serial: destabilizing controller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Results</dc:title>
  <dc:creator>Kathleen Jones</dc:creator>
  <cp:lastModifiedBy>Kathleen Jones</cp:lastModifiedBy>
  <cp:revision>6</cp:revision>
  <dcterms:created xsi:type="dcterms:W3CDTF">2016-05-12T07:07:53Z</dcterms:created>
  <dcterms:modified xsi:type="dcterms:W3CDTF">2016-05-12T10:02:38Z</dcterms:modified>
</cp:coreProperties>
</file>