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 rot="4368600">
            <a:off x="2839680" y="-41400"/>
            <a:ext cx="581040" cy="78948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2" name="CustomShape 2"/>
          <p:cNvSpPr/>
          <p:nvPr/>
        </p:nvSpPr>
        <p:spPr>
          <a:xfrm>
            <a:off x="334440" y="12600"/>
            <a:ext cx="1188720" cy="101124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3" name="CustomShape 3"/>
          <p:cNvSpPr/>
          <p:nvPr/>
        </p:nvSpPr>
        <p:spPr>
          <a:xfrm rot="6387600">
            <a:off x="5839920" y="-547920"/>
            <a:ext cx="1105560" cy="1194120"/>
          </a:xfrm>
          <a:prstGeom prst="arc">
            <a:avLst>
              <a:gd name="adj1" fmla="val 15179737"/>
              <a:gd name="adj2" fmla="val 4448027"/>
            </a:avLst>
          </a:prstGeom>
          <a:solidFill>
            <a:srgbClr val="ffffff"/>
          </a:solidFill>
          <a:ln w="31680">
            <a:noFill/>
          </a:ln>
        </p:spPr>
      </p:sp>
      <p:sp>
        <p:nvSpPr>
          <p:cNvPr id="4" name="CustomShape 4"/>
          <p:cNvSpPr/>
          <p:nvPr/>
        </p:nvSpPr>
        <p:spPr>
          <a:xfrm>
            <a:off x="5472720" y="62280"/>
            <a:ext cx="608760" cy="49068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5" name="CustomShape 5"/>
          <p:cNvSpPr/>
          <p:nvPr/>
        </p:nvSpPr>
        <p:spPr>
          <a:xfrm>
            <a:off x="-7560" y="-607320"/>
            <a:ext cx="1384560" cy="120492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6" name="CustomShape 6"/>
          <p:cNvSpPr/>
          <p:nvPr/>
        </p:nvSpPr>
        <p:spPr>
          <a:xfrm>
            <a:off x="1905120" y="-402120"/>
            <a:ext cx="1599480" cy="79956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7" name="CustomShape 7"/>
          <p:cNvSpPr/>
          <p:nvPr/>
        </p:nvSpPr>
        <p:spPr>
          <a:xfrm>
            <a:off x="2631240" y="762120"/>
            <a:ext cx="416160" cy="41616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8" name="CustomShape 8"/>
          <p:cNvSpPr/>
          <p:nvPr/>
        </p:nvSpPr>
        <p:spPr>
          <a:xfrm rot="2510400">
            <a:off x="170640" y="163440"/>
            <a:ext cx="777960" cy="98172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9" name="CustomShape 9"/>
          <p:cNvSpPr/>
          <p:nvPr/>
        </p:nvSpPr>
        <p:spPr>
          <a:xfrm rot="16200000">
            <a:off x="-262440" y="843120"/>
            <a:ext cx="532800" cy="532800"/>
          </a:xfrm>
          <a:prstGeom prst="pie">
            <a:avLst>
              <a:gd name="adj1" fmla="val 0"/>
              <a:gd name="adj2" fmla="val 10777084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0" name="CustomShape 10"/>
          <p:cNvSpPr/>
          <p:nvPr/>
        </p:nvSpPr>
        <p:spPr>
          <a:xfrm>
            <a:off x="1558800" y="491400"/>
            <a:ext cx="227880" cy="19368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11" name="CustomShape 11"/>
          <p:cNvSpPr/>
          <p:nvPr/>
        </p:nvSpPr>
        <p:spPr>
          <a:xfrm>
            <a:off x="990720" y="-604080"/>
            <a:ext cx="1384560" cy="120492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2" name="CustomShape 12"/>
          <p:cNvSpPr/>
          <p:nvPr/>
        </p:nvSpPr>
        <p:spPr>
          <a:xfrm>
            <a:off x="5181480" y="-343080"/>
            <a:ext cx="1599480" cy="68508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3" name="CustomShape 13"/>
          <p:cNvSpPr/>
          <p:nvPr/>
        </p:nvSpPr>
        <p:spPr>
          <a:xfrm>
            <a:off x="5728680" y="62280"/>
            <a:ext cx="685080" cy="53280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14" name="CustomShape 14"/>
          <p:cNvSpPr/>
          <p:nvPr/>
        </p:nvSpPr>
        <p:spPr>
          <a:xfrm>
            <a:off x="6136200" y="-257760"/>
            <a:ext cx="837360" cy="52668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5" name="CustomShape 15"/>
          <p:cNvSpPr/>
          <p:nvPr/>
        </p:nvSpPr>
        <p:spPr>
          <a:xfrm rot="4368600">
            <a:off x="3664440" y="-146160"/>
            <a:ext cx="581040" cy="90864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16" name="CustomShape 16"/>
          <p:cNvSpPr/>
          <p:nvPr/>
        </p:nvSpPr>
        <p:spPr>
          <a:xfrm>
            <a:off x="4384800" y="-146880"/>
            <a:ext cx="299520" cy="299520"/>
          </a:xfrm>
          <a:prstGeom prst="pie">
            <a:avLst>
              <a:gd name="adj1" fmla="val 0"/>
              <a:gd name="adj2" fmla="val 10777084"/>
            </a:avLst>
          </a:prstGeom>
          <a:solidFill>
            <a:srgbClr val="8fd9fb"/>
          </a:solidFill>
          <a:ln w="31680">
            <a:noFill/>
          </a:ln>
        </p:spPr>
      </p:sp>
      <p:sp>
        <p:nvSpPr>
          <p:cNvPr id="17" name="CustomShape 17"/>
          <p:cNvSpPr/>
          <p:nvPr/>
        </p:nvSpPr>
        <p:spPr>
          <a:xfrm>
            <a:off x="4756680" y="-119160"/>
            <a:ext cx="182160" cy="227880"/>
          </a:xfrm>
          <a:prstGeom prst="pie">
            <a:avLst>
              <a:gd name="adj1" fmla="val 0"/>
              <a:gd name="adj2" fmla="val 10777084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8" name="CustomShape 18"/>
          <p:cNvSpPr/>
          <p:nvPr/>
        </p:nvSpPr>
        <p:spPr>
          <a:xfrm>
            <a:off x="5029200" y="-114480"/>
            <a:ext cx="227880" cy="227880"/>
          </a:xfrm>
          <a:prstGeom prst="pie">
            <a:avLst>
              <a:gd name="adj1" fmla="val 0"/>
              <a:gd name="adj2" fmla="val 10777084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9" name="CustomShape 19"/>
          <p:cNvSpPr/>
          <p:nvPr/>
        </p:nvSpPr>
        <p:spPr>
          <a:xfrm>
            <a:off x="2403720" y="0"/>
            <a:ext cx="664200" cy="66420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20" name="CustomShape 20"/>
          <p:cNvSpPr/>
          <p:nvPr/>
        </p:nvSpPr>
        <p:spPr>
          <a:xfrm>
            <a:off x="3012120" y="-299160"/>
            <a:ext cx="837360" cy="60876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21" name="CustomShape 21"/>
          <p:cNvSpPr/>
          <p:nvPr/>
        </p:nvSpPr>
        <p:spPr>
          <a:xfrm rot="16200000">
            <a:off x="-430920" y="-78480"/>
            <a:ext cx="851400" cy="113544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22" name="CustomShape 22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  <p:pic>
        <p:nvPicPr>
          <p:cNvPr id="23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24" name="CustomShape 23"/>
          <p:cNvSpPr/>
          <p:nvPr/>
        </p:nvSpPr>
        <p:spPr>
          <a:xfrm rot="15669000">
            <a:off x="3702960" y="-841680"/>
            <a:ext cx="2063520" cy="9263520"/>
          </a:xfrm>
          <a:prstGeom prst="rect">
            <a:avLst/>
          </a:prstGeom>
          <a:solidFill>
            <a:srgbClr val="073779"/>
          </a:solidFill>
          <a:ln w="25560">
            <a:solidFill>
              <a:srgbClr val="8fd9fb"/>
            </a:solidFill>
            <a:round/>
          </a:ln>
        </p:spPr>
      </p:sp>
      <p:sp>
        <p:nvSpPr>
          <p:cNvPr id="25" name="CustomShape 24"/>
          <p:cNvSpPr/>
          <p:nvPr/>
        </p:nvSpPr>
        <p:spPr>
          <a:xfrm rot="15660000">
            <a:off x="5179320" y="1579320"/>
            <a:ext cx="1040040" cy="7134120"/>
          </a:xfrm>
          <a:prstGeom prst="rect">
            <a:avLst/>
          </a:prstGeom>
          <a:solidFill>
            <a:srgbClr val="1782bf"/>
          </a:solidFill>
          <a:ln w="31680">
            <a:solidFill>
              <a:srgbClr val="62bce9"/>
            </a:solidFill>
            <a:round/>
          </a:ln>
        </p:spPr>
      </p:sp>
      <p:sp>
        <p:nvSpPr>
          <p:cNvPr id="26" name="CustomShape 25"/>
          <p:cNvSpPr/>
          <p:nvPr/>
        </p:nvSpPr>
        <p:spPr>
          <a:xfrm rot="15660000">
            <a:off x="6127920" y="-68040"/>
            <a:ext cx="931680" cy="5295960"/>
          </a:xfrm>
          <a:prstGeom prst="rect">
            <a:avLst/>
          </a:prstGeom>
          <a:solidFill>
            <a:srgbClr val="1782bf"/>
          </a:solidFill>
          <a:ln w="25560">
            <a:noFill/>
          </a:ln>
        </p:spPr>
      </p:sp>
      <p:sp>
        <p:nvSpPr>
          <p:cNvPr id="27" name="CustomShape 26"/>
          <p:cNvSpPr/>
          <p:nvPr/>
        </p:nvSpPr>
        <p:spPr>
          <a:xfrm rot="15660000">
            <a:off x="5623920" y="-610560"/>
            <a:ext cx="962280" cy="6319440"/>
          </a:xfrm>
          <a:prstGeom prst="rect">
            <a:avLst/>
          </a:prstGeom>
          <a:solidFill>
            <a:srgbClr val="073779"/>
          </a:solidFill>
          <a:ln w="25560">
            <a:solidFill>
              <a:srgbClr val="8fd9fb"/>
            </a:solidFill>
            <a:round/>
          </a:ln>
        </p:spPr>
      </p:sp>
      <p:sp>
        <p:nvSpPr>
          <p:cNvPr id="28" name="CustomShape 27"/>
          <p:cNvSpPr/>
          <p:nvPr/>
        </p:nvSpPr>
        <p:spPr>
          <a:xfrm rot="15660000">
            <a:off x="6394680" y="-277200"/>
            <a:ext cx="551520" cy="5104080"/>
          </a:xfrm>
          <a:prstGeom prst="rect">
            <a:avLst/>
          </a:prstGeom>
          <a:solidFill>
            <a:srgbClr val="073779"/>
          </a:solidFill>
          <a:ln w="57240">
            <a:solidFill>
              <a:srgbClr val="8fd9fb"/>
            </a:solidFill>
            <a:round/>
          </a:ln>
        </p:spPr>
      </p:sp>
      <p:sp>
        <p:nvSpPr>
          <p:cNvPr id="29" name="CustomShape 28"/>
          <p:cNvSpPr/>
          <p:nvPr/>
        </p:nvSpPr>
        <p:spPr>
          <a:xfrm rot="15660000">
            <a:off x="7468560" y="1179360"/>
            <a:ext cx="535680" cy="2935440"/>
          </a:xfrm>
          <a:prstGeom prst="rect">
            <a:avLst/>
          </a:prstGeom>
          <a:solidFill>
            <a:srgbClr val="073779"/>
          </a:solidFill>
          <a:ln w="57240">
            <a:solidFill>
              <a:srgbClr val="8fd9fb"/>
            </a:solidFill>
            <a:round/>
          </a:ln>
        </p:spPr>
      </p:sp>
      <p:sp>
        <p:nvSpPr>
          <p:cNvPr id="30" name="CustomShape 29"/>
          <p:cNvSpPr/>
          <p:nvPr/>
        </p:nvSpPr>
        <p:spPr>
          <a:xfrm rot="15660000">
            <a:off x="5750280" y="-640800"/>
            <a:ext cx="984960" cy="6047280"/>
          </a:xfrm>
          <a:prstGeom prst="rect">
            <a:avLst/>
          </a:prstGeom>
          <a:solidFill>
            <a:srgbClr val="c0e4f6"/>
          </a:solidFill>
          <a:ln w="25560">
            <a:noFill/>
          </a:ln>
        </p:spPr>
      </p:sp>
      <p:sp>
        <p:nvSpPr>
          <p:cNvPr id="31" name="CustomShape 30"/>
          <p:cNvSpPr/>
          <p:nvPr/>
        </p:nvSpPr>
        <p:spPr>
          <a:xfrm>
            <a:off x="2382840" y="1122120"/>
            <a:ext cx="608760" cy="60876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32" name="CustomShape 31"/>
          <p:cNvSpPr/>
          <p:nvPr/>
        </p:nvSpPr>
        <p:spPr>
          <a:xfrm>
            <a:off x="2856960" y="76320"/>
            <a:ext cx="1023120" cy="83736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33" name="CustomShape 32"/>
          <p:cNvSpPr/>
          <p:nvPr/>
        </p:nvSpPr>
        <p:spPr>
          <a:xfrm>
            <a:off x="1947960" y="46440"/>
            <a:ext cx="1023120" cy="86724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34" name="CustomShape 33"/>
          <p:cNvSpPr/>
          <p:nvPr/>
        </p:nvSpPr>
        <p:spPr>
          <a:xfrm>
            <a:off x="1219320" y="-765000"/>
            <a:ext cx="3504600" cy="1520280"/>
          </a:xfrm>
          <a:prstGeom prst="pie">
            <a:avLst>
              <a:gd name="adj1" fmla="val 22874"/>
              <a:gd name="adj2" fmla="val 10801881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35" name="CustomShape 34"/>
          <p:cNvSpPr/>
          <p:nvPr/>
        </p:nvSpPr>
        <p:spPr>
          <a:xfrm>
            <a:off x="2345040" y="141120"/>
            <a:ext cx="1023120" cy="95220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36" name="CustomShape 35"/>
          <p:cNvSpPr/>
          <p:nvPr/>
        </p:nvSpPr>
        <p:spPr>
          <a:xfrm rot="12469800">
            <a:off x="1178640" y="-177120"/>
            <a:ext cx="1132560" cy="830880"/>
          </a:xfrm>
          <a:prstGeom prst="arc">
            <a:avLst>
              <a:gd name="adj1" fmla="val 11101214"/>
              <a:gd name="adj2" fmla="val 2123019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37" name="CustomShape 36"/>
          <p:cNvSpPr/>
          <p:nvPr/>
        </p:nvSpPr>
        <p:spPr>
          <a:xfrm rot="60000">
            <a:off x="787320" y="-197640"/>
            <a:ext cx="380160" cy="380160"/>
          </a:xfrm>
          <a:prstGeom prst="pie">
            <a:avLst>
              <a:gd name="adj1" fmla="val 21598475"/>
              <a:gd name="adj2" fmla="val 10634284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38" name="CustomShape 37"/>
          <p:cNvSpPr/>
          <p:nvPr/>
        </p:nvSpPr>
        <p:spPr>
          <a:xfrm rot="6387600">
            <a:off x="4862520" y="-839160"/>
            <a:ext cx="1452240" cy="1670760"/>
          </a:xfrm>
          <a:prstGeom prst="arc">
            <a:avLst>
              <a:gd name="adj1" fmla="val 15214126"/>
              <a:gd name="adj2" fmla="val 4414917"/>
            </a:avLst>
          </a:prstGeom>
          <a:solidFill>
            <a:srgbClr val="ffffff"/>
          </a:solidFill>
          <a:ln w="31680">
            <a:noFill/>
          </a:ln>
        </p:spPr>
      </p:sp>
      <p:sp>
        <p:nvSpPr>
          <p:cNvPr id="39" name="CustomShape 38"/>
          <p:cNvSpPr/>
          <p:nvPr/>
        </p:nvSpPr>
        <p:spPr>
          <a:xfrm>
            <a:off x="5362560" y="461160"/>
            <a:ext cx="755640" cy="64296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40" name="CustomShape 39"/>
          <p:cNvSpPr/>
          <p:nvPr/>
        </p:nvSpPr>
        <p:spPr>
          <a:xfrm>
            <a:off x="4800600" y="152280"/>
            <a:ext cx="755640" cy="64296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41" name="CustomShape 40"/>
          <p:cNvSpPr/>
          <p:nvPr/>
        </p:nvSpPr>
        <p:spPr>
          <a:xfrm rot="6387600">
            <a:off x="3396960" y="-1040400"/>
            <a:ext cx="1905120" cy="2046600"/>
          </a:xfrm>
          <a:prstGeom prst="arc">
            <a:avLst>
              <a:gd name="adj1" fmla="val 15243146"/>
              <a:gd name="adj2" fmla="val 436902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42" name="CustomShape 41"/>
          <p:cNvSpPr/>
          <p:nvPr/>
        </p:nvSpPr>
        <p:spPr>
          <a:xfrm>
            <a:off x="6114960" y="590400"/>
            <a:ext cx="151560" cy="15156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43" name="CustomShape 42"/>
          <p:cNvSpPr/>
          <p:nvPr/>
        </p:nvSpPr>
        <p:spPr>
          <a:xfrm>
            <a:off x="6191280" y="485640"/>
            <a:ext cx="104040" cy="10404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44" name="CustomShape 43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  <p:sp>
        <p:nvSpPr>
          <p:cNvPr id="45" name="PlaceHolder 44"/>
          <p:cNvSpPr>
            <a:spLocks noGrp="1"/>
          </p:cNvSpPr>
          <p:nvPr>
            <p:ph type="title"/>
          </p:nvPr>
        </p:nvSpPr>
        <p:spPr>
          <a:xfrm>
            <a:off x="712800" y="1371600"/>
            <a:ext cx="7716240" cy="14475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4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 rot="4368600">
            <a:off x="2839680" y="-41400"/>
            <a:ext cx="581040" cy="78948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83" name="CustomShape 2"/>
          <p:cNvSpPr/>
          <p:nvPr/>
        </p:nvSpPr>
        <p:spPr>
          <a:xfrm>
            <a:off x="334440" y="12600"/>
            <a:ext cx="1188720" cy="101124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84" name="CustomShape 3"/>
          <p:cNvSpPr/>
          <p:nvPr/>
        </p:nvSpPr>
        <p:spPr>
          <a:xfrm rot="6387600">
            <a:off x="5839920" y="-547920"/>
            <a:ext cx="1105560" cy="1194120"/>
          </a:xfrm>
          <a:prstGeom prst="arc">
            <a:avLst>
              <a:gd name="adj1" fmla="val 15179737"/>
              <a:gd name="adj2" fmla="val 4448027"/>
            </a:avLst>
          </a:prstGeom>
          <a:solidFill>
            <a:srgbClr val="ffffff"/>
          </a:solidFill>
          <a:ln w="31680">
            <a:noFill/>
          </a:ln>
        </p:spPr>
      </p:sp>
      <p:sp>
        <p:nvSpPr>
          <p:cNvPr id="85" name="CustomShape 4"/>
          <p:cNvSpPr/>
          <p:nvPr/>
        </p:nvSpPr>
        <p:spPr>
          <a:xfrm>
            <a:off x="5472720" y="62280"/>
            <a:ext cx="608760" cy="49068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86" name="CustomShape 5"/>
          <p:cNvSpPr/>
          <p:nvPr/>
        </p:nvSpPr>
        <p:spPr>
          <a:xfrm>
            <a:off x="-7560" y="-607320"/>
            <a:ext cx="1384560" cy="120492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87" name="CustomShape 6"/>
          <p:cNvSpPr/>
          <p:nvPr/>
        </p:nvSpPr>
        <p:spPr>
          <a:xfrm>
            <a:off x="1905120" y="-402120"/>
            <a:ext cx="1599480" cy="79956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88" name="CustomShape 7"/>
          <p:cNvSpPr/>
          <p:nvPr/>
        </p:nvSpPr>
        <p:spPr>
          <a:xfrm>
            <a:off x="2631240" y="762120"/>
            <a:ext cx="416160" cy="41616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89" name="CustomShape 8"/>
          <p:cNvSpPr/>
          <p:nvPr/>
        </p:nvSpPr>
        <p:spPr>
          <a:xfrm rot="2510400">
            <a:off x="170640" y="163440"/>
            <a:ext cx="777960" cy="98172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90" name="CustomShape 9"/>
          <p:cNvSpPr/>
          <p:nvPr/>
        </p:nvSpPr>
        <p:spPr>
          <a:xfrm rot="16200000">
            <a:off x="-262440" y="843120"/>
            <a:ext cx="532800" cy="532800"/>
          </a:xfrm>
          <a:prstGeom prst="pie">
            <a:avLst>
              <a:gd name="adj1" fmla="val 0"/>
              <a:gd name="adj2" fmla="val 10777084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91" name="CustomShape 10"/>
          <p:cNvSpPr/>
          <p:nvPr/>
        </p:nvSpPr>
        <p:spPr>
          <a:xfrm>
            <a:off x="1558800" y="491400"/>
            <a:ext cx="227880" cy="19368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92" name="CustomShape 11"/>
          <p:cNvSpPr/>
          <p:nvPr/>
        </p:nvSpPr>
        <p:spPr>
          <a:xfrm>
            <a:off x="990720" y="-604080"/>
            <a:ext cx="1384560" cy="120492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93" name="CustomShape 12"/>
          <p:cNvSpPr/>
          <p:nvPr/>
        </p:nvSpPr>
        <p:spPr>
          <a:xfrm>
            <a:off x="5181480" y="-343080"/>
            <a:ext cx="1599480" cy="68508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94" name="CustomShape 13"/>
          <p:cNvSpPr/>
          <p:nvPr/>
        </p:nvSpPr>
        <p:spPr>
          <a:xfrm>
            <a:off x="5728680" y="62280"/>
            <a:ext cx="685080" cy="53280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95" name="CustomShape 14"/>
          <p:cNvSpPr/>
          <p:nvPr/>
        </p:nvSpPr>
        <p:spPr>
          <a:xfrm>
            <a:off x="6136200" y="-257760"/>
            <a:ext cx="837360" cy="52668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96" name="CustomShape 15"/>
          <p:cNvSpPr/>
          <p:nvPr/>
        </p:nvSpPr>
        <p:spPr>
          <a:xfrm rot="4368600">
            <a:off x="3664440" y="-146160"/>
            <a:ext cx="581040" cy="90864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97" name="CustomShape 16"/>
          <p:cNvSpPr/>
          <p:nvPr/>
        </p:nvSpPr>
        <p:spPr>
          <a:xfrm>
            <a:off x="4384800" y="-146880"/>
            <a:ext cx="299520" cy="299520"/>
          </a:xfrm>
          <a:prstGeom prst="pie">
            <a:avLst>
              <a:gd name="adj1" fmla="val 0"/>
              <a:gd name="adj2" fmla="val 10777084"/>
            </a:avLst>
          </a:prstGeom>
          <a:solidFill>
            <a:srgbClr val="8fd9fb"/>
          </a:solidFill>
          <a:ln w="31680">
            <a:noFill/>
          </a:ln>
        </p:spPr>
      </p:sp>
      <p:sp>
        <p:nvSpPr>
          <p:cNvPr id="98" name="CustomShape 17"/>
          <p:cNvSpPr/>
          <p:nvPr/>
        </p:nvSpPr>
        <p:spPr>
          <a:xfrm>
            <a:off x="4756680" y="-119160"/>
            <a:ext cx="182160" cy="227880"/>
          </a:xfrm>
          <a:prstGeom prst="pie">
            <a:avLst>
              <a:gd name="adj1" fmla="val 0"/>
              <a:gd name="adj2" fmla="val 10777084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99" name="CustomShape 18"/>
          <p:cNvSpPr/>
          <p:nvPr/>
        </p:nvSpPr>
        <p:spPr>
          <a:xfrm>
            <a:off x="5029200" y="-114480"/>
            <a:ext cx="227880" cy="227880"/>
          </a:xfrm>
          <a:prstGeom prst="pie">
            <a:avLst>
              <a:gd name="adj1" fmla="val 0"/>
              <a:gd name="adj2" fmla="val 10777084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00" name="CustomShape 19"/>
          <p:cNvSpPr/>
          <p:nvPr/>
        </p:nvSpPr>
        <p:spPr>
          <a:xfrm>
            <a:off x="2403720" y="0"/>
            <a:ext cx="664200" cy="66420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101" name="CustomShape 20"/>
          <p:cNvSpPr/>
          <p:nvPr/>
        </p:nvSpPr>
        <p:spPr>
          <a:xfrm>
            <a:off x="3012120" y="-299160"/>
            <a:ext cx="837360" cy="60876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02" name="CustomShape 21"/>
          <p:cNvSpPr/>
          <p:nvPr/>
        </p:nvSpPr>
        <p:spPr>
          <a:xfrm rot="16200000">
            <a:off x="-430920" y="-78480"/>
            <a:ext cx="851400" cy="1135440"/>
          </a:xfrm>
          <a:prstGeom prst="pie">
            <a:avLst>
              <a:gd name="adj1" fmla="val 0"/>
              <a:gd name="adj2" fmla="val 10800065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03" name="CustomShape 22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  <p:sp>
        <p:nvSpPr>
          <p:cNvPr id="104" name="CustomShape 23"/>
          <p:cNvSpPr/>
          <p:nvPr/>
        </p:nvSpPr>
        <p:spPr>
          <a:xfrm rot="16200000">
            <a:off x="3974400" y="-2346120"/>
            <a:ext cx="1449720" cy="88876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/>
          </a:solidFill>
          <a:ln w="25560">
            <a:solidFill>
              <a:srgbClr val="8fd9fb"/>
            </a:solidFill>
            <a:round/>
          </a:ln>
        </p:spPr>
      </p:sp>
      <p:sp>
        <p:nvSpPr>
          <p:cNvPr id="105" name="PlaceHolder 2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6" name="PlaceHolder 2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 rot="21042600">
            <a:off x="1022040" y="2961360"/>
            <a:ext cx="7551000" cy="161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Arial Rounded MT Bold"/>
              </a:rPr>
              <a:t>“</a:t>
            </a:r>
            <a:r>
              <a:rPr lang="en-US" sz="4600">
                <a:solidFill>
                  <a:srgbClr val="ffffff"/>
                </a:solidFill>
                <a:latin typeface="Arial Rounded MT Bold"/>
              </a:rPr>
              <a:t>Movie Magic” Presentation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 rot="21060000">
            <a:off x="2550240" y="4704120"/>
            <a:ext cx="6400080" cy="91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SJ Guillaume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12800" y="1371600"/>
            <a:ext cx="7716240" cy="14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ts val="697"/>
              </a:lnSpc>
            </a:pPr>
            <a:r>
              <a:rPr lang="en-US" sz="4600">
                <a:solidFill>
                  <a:srgbClr val="ffffff"/>
                </a:solidFill>
                <a:latin typeface="Arial Rounded MT Bold"/>
              </a:rPr>
              <a:t>What were you thinking? 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731520" y="3108960"/>
            <a:ext cx="7716240" cy="33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Inspiration for this project: indecision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Solves the common problem of not knowing what movie to watch.  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Movie Magic: Poof, problem solved!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12800" y="1371600"/>
            <a:ext cx="7716240" cy="14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ts val="697"/>
              </a:lnSpc>
            </a:pPr>
            <a:r>
              <a:rPr lang="en-US" sz="4600">
                <a:solidFill>
                  <a:srgbClr val="ffffff"/>
                </a:solidFill>
                <a:latin typeface="Arial Rounded MT Bold"/>
              </a:rPr>
              <a:t>How “Movie Magic” works: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712800" y="3012120"/>
            <a:ext cx="7716240" cy="33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60000"/>
              </a:lnSpc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Main class: MainMovie.java</a:t>
            </a:r>
            <a:endParaRPr/>
          </a:p>
          <a:p>
            <a:pPr>
              <a:lnSpc>
                <a:spcPct val="60000"/>
              </a:lnSpc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Other classes: </a:t>
            </a:r>
            <a:endParaRPr/>
          </a:p>
          <a:p>
            <a:pPr>
              <a:lnSpc>
                <a:spcPct val="60000"/>
              </a:lnSpc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Rounded MT Bold"/>
              </a:rPr>
              <a:t>MovieChoices.java</a:t>
            </a:r>
            <a:endParaRPr/>
          </a:p>
          <a:p>
            <a:pPr>
              <a:lnSpc>
                <a:spcPct val="60000"/>
              </a:lnSpc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Rounded MT Bold"/>
              </a:rPr>
              <a:t>methods: chooseGenre() and chooseRandom()</a:t>
            </a:r>
            <a:endParaRPr/>
          </a:p>
          <a:p>
            <a:pPr>
              <a:lnSpc>
                <a:spcPct val="60000"/>
              </a:lnSpc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Rounded MT Bold"/>
              </a:rPr>
              <a:t>MovieList.java</a:t>
            </a:r>
            <a:endParaRPr/>
          </a:p>
          <a:p>
            <a:pPr>
              <a:lnSpc>
                <a:spcPct val="60000"/>
              </a:lnSpc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Rounded MT Bold"/>
              </a:rPr>
              <a:t>methods: one for each genre</a:t>
            </a:r>
            <a:endParaRPr/>
          </a:p>
          <a:p>
            <a:pPr>
              <a:lnSpc>
                <a:spcPct val="60000"/>
              </a:lnSpc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Rounded MT Bold"/>
              </a:rPr>
              <a:t>MovieGenre.java</a:t>
            </a:r>
            <a:endParaRPr/>
          </a:p>
          <a:p>
            <a:pPr>
              <a:lnSpc>
                <a:spcPct val="60000"/>
              </a:lnSpc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Rounded MT Bold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 Rounded MT Bold"/>
              </a:rPr>
              <a:t>methods: one for each genre</a:t>
            </a:r>
            <a:endParaRPr/>
          </a:p>
          <a:p>
            <a:pPr>
              <a:lnSpc>
                <a:spcPct val="60000"/>
              </a:lnSpc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	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280120" y="5801760"/>
            <a:ext cx="90720" cy="237960"/>
          </a:xfrm>
          <a:prstGeom prst="rect">
            <a:avLst/>
          </a:prstGeom>
          <a:noFill/>
          <a:ln w="12600">
            <a:solidFill>
              <a:srgbClr val="06316d"/>
            </a:solidFill>
            <a:round/>
          </a:ln>
        </p:spPr>
      </p:sp>
      <p:sp>
        <p:nvSpPr>
          <p:cNvPr id="148" name="CustomShape 2"/>
          <p:cNvSpPr/>
          <p:nvPr/>
        </p:nvSpPr>
        <p:spPr>
          <a:xfrm>
            <a:off x="5280120" y="4805280"/>
            <a:ext cx="90720" cy="237960"/>
          </a:xfrm>
          <a:prstGeom prst="rect">
            <a:avLst/>
          </a:prstGeom>
          <a:noFill/>
          <a:ln w="12600">
            <a:solidFill>
              <a:srgbClr val="06316d"/>
            </a:solidFill>
            <a:round/>
          </a:ln>
        </p:spPr>
      </p:sp>
      <p:sp>
        <p:nvSpPr>
          <p:cNvPr id="149" name="CustomShape 3"/>
          <p:cNvSpPr/>
          <p:nvPr/>
        </p:nvSpPr>
        <p:spPr>
          <a:xfrm>
            <a:off x="5280120" y="3808800"/>
            <a:ext cx="90720" cy="237960"/>
          </a:xfrm>
          <a:prstGeom prst="rect">
            <a:avLst/>
          </a:prstGeom>
          <a:noFill/>
          <a:ln w="12600">
            <a:solidFill>
              <a:srgbClr val="06316d"/>
            </a:solidFill>
            <a:round/>
          </a:ln>
        </p:spPr>
      </p:sp>
      <p:sp>
        <p:nvSpPr>
          <p:cNvPr id="150" name="CustomShape 4"/>
          <p:cNvSpPr/>
          <p:nvPr/>
        </p:nvSpPr>
        <p:spPr>
          <a:xfrm>
            <a:off x="5280120" y="2812320"/>
            <a:ext cx="90720" cy="237960"/>
          </a:xfrm>
          <a:prstGeom prst="rect">
            <a:avLst/>
          </a:prstGeom>
          <a:noFill/>
          <a:ln w="12600">
            <a:solidFill>
              <a:srgbClr val="06316d"/>
            </a:solidFill>
            <a:round/>
          </a:ln>
        </p:spPr>
      </p:sp>
      <p:sp>
        <p:nvSpPr>
          <p:cNvPr id="151" name="CustomShape 5"/>
          <p:cNvSpPr/>
          <p:nvPr/>
        </p:nvSpPr>
        <p:spPr>
          <a:xfrm>
            <a:off x="4284000" y="1815840"/>
            <a:ext cx="1041120" cy="237960"/>
          </a:xfrm>
          <a:prstGeom prst="rect">
            <a:avLst/>
          </a:prstGeom>
          <a:noFill/>
          <a:ln w="12600">
            <a:solidFill>
              <a:srgbClr val="06316d"/>
            </a:solidFill>
            <a:round/>
          </a:ln>
        </p:spPr>
      </p:sp>
      <p:sp>
        <p:nvSpPr>
          <p:cNvPr id="152" name="CustomShape 6"/>
          <p:cNvSpPr/>
          <p:nvPr/>
        </p:nvSpPr>
        <p:spPr>
          <a:xfrm>
            <a:off x="3196080" y="5801760"/>
            <a:ext cx="90720" cy="237960"/>
          </a:xfrm>
          <a:prstGeom prst="rect">
            <a:avLst/>
          </a:prstGeom>
          <a:noFill/>
          <a:ln w="12600">
            <a:solidFill>
              <a:srgbClr val="06316d"/>
            </a:solidFill>
            <a:round/>
          </a:ln>
        </p:spPr>
      </p:sp>
      <p:sp>
        <p:nvSpPr>
          <p:cNvPr id="153" name="CustomShape 7"/>
          <p:cNvSpPr/>
          <p:nvPr/>
        </p:nvSpPr>
        <p:spPr>
          <a:xfrm>
            <a:off x="3196080" y="4805280"/>
            <a:ext cx="90720" cy="237960"/>
          </a:xfrm>
          <a:prstGeom prst="rect">
            <a:avLst/>
          </a:prstGeom>
          <a:noFill/>
          <a:ln w="12600">
            <a:solidFill>
              <a:srgbClr val="06316d"/>
            </a:solidFill>
            <a:round/>
          </a:ln>
        </p:spPr>
      </p:sp>
      <p:sp>
        <p:nvSpPr>
          <p:cNvPr id="154" name="CustomShape 8"/>
          <p:cNvSpPr/>
          <p:nvPr/>
        </p:nvSpPr>
        <p:spPr>
          <a:xfrm>
            <a:off x="3196080" y="3808800"/>
            <a:ext cx="90720" cy="237960"/>
          </a:xfrm>
          <a:prstGeom prst="rect">
            <a:avLst/>
          </a:prstGeom>
          <a:noFill/>
          <a:ln w="12600">
            <a:solidFill>
              <a:srgbClr val="06316d"/>
            </a:solidFill>
            <a:round/>
          </a:ln>
        </p:spPr>
      </p:sp>
      <p:sp>
        <p:nvSpPr>
          <p:cNvPr id="155" name="CustomShape 9"/>
          <p:cNvSpPr/>
          <p:nvPr/>
        </p:nvSpPr>
        <p:spPr>
          <a:xfrm>
            <a:off x="3196080" y="2812320"/>
            <a:ext cx="90720" cy="237960"/>
          </a:xfrm>
          <a:prstGeom prst="rect">
            <a:avLst/>
          </a:prstGeom>
          <a:noFill/>
          <a:ln w="12600">
            <a:solidFill>
              <a:srgbClr val="06316d"/>
            </a:solidFill>
            <a:round/>
          </a:ln>
        </p:spPr>
      </p:sp>
      <p:sp>
        <p:nvSpPr>
          <p:cNvPr id="156" name="CustomShape 10"/>
          <p:cNvSpPr/>
          <p:nvPr/>
        </p:nvSpPr>
        <p:spPr>
          <a:xfrm>
            <a:off x="3241800" y="1815840"/>
            <a:ext cx="1041120" cy="237960"/>
          </a:xfrm>
          <a:prstGeom prst="rect">
            <a:avLst/>
          </a:prstGeom>
          <a:noFill/>
          <a:ln w="12600">
            <a:solidFill>
              <a:srgbClr val="06316d"/>
            </a:solidFill>
            <a:round/>
          </a:ln>
        </p:spPr>
      </p:sp>
      <p:sp>
        <p:nvSpPr>
          <p:cNvPr id="157" name="CustomShape 11"/>
          <p:cNvSpPr/>
          <p:nvPr/>
        </p:nvSpPr>
        <p:spPr>
          <a:xfrm>
            <a:off x="4238280" y="819360"/>
            <a:ext cx="90720" cy="237960"/>
          </a:xfrm>
          <a:prstGeom prst="rect">
            <a:avLst/>
          </a:prstGeom>
          <a:noFill/>
          <a:ln w="12600">
            <a:solidFill>
              <a:srgbClr val="052c60"/>
            </a:solidFill>
            <a:round/>
          </a:ln>
        </p:spPr>
      </p:sp>
      <p:sp>
        <p:nvSpPr>
          <p:cNvPr id="158" name="CustomShape 12"/>
          <p:cNvSpPr/>
          <p:nvPr/>
        </p:nvSpPr>
        <p:spPr>
          <a:xfrm>
            <a:off x="3904920" y="61560"/>
            <a:ext cx="757080" cy="757080"/>
          </a:xfrm>
          <a:prstGeom prst="ellipse">
            <a:avLst/>
          </a:prstGeom>
          <a:gradFill>
            <a:gsLst>
              <a:gs pos="0">
                <a:srgbClr val="00347b"/>
              </a:gs>
              <a:gs pos="100000">
                <a:srgbClr val="00204a"/>
              </a:gs>
            </a:gsLst>
            <a:lin ang="3600000"/>
          </a:gradFill>
          <a:ln>
            <a:noFill/>
          </a:ln>
        </p:spPr>
      </p:sp>
      <p:sp>
        <p:nvSpPr>
          <p:cNvPr id="159" name="CustomShape 13"/>
          <p:cNvSpPr/>
          <p:nvPr/>
        </p:nvSpPr>
        <p:spPr>
          <a:xfrm>
            <a:off x="4662720" y="59760"/>
            <a:ext cx="1135800" cy="75708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/>
          <a:p>
            <a:pPr>
              <a:lnSpc>
                <a:spcPct val="90000"/>
              </a:lnSpc>
            </a:pPr>
            <a:r>
              <a:rPr lang="en-US" sz="900">
                <a:solidFill>
                  <a:srgbClr val="000000"/>
                </a:solidFill>
                <a:latin typeface="Arial Rounded MT Bold"/>
              </a:rPr>
              <a:t>MainMovie.java</a:t>
            </a:r>
            <a:endParaRPr/>
          </a:p>
        </p:txBody>
      </p:sp>
      <p:sp>
        <p:nvSpPr>
          <p:cNvPr id="160" name="CustomShape 14"/>
          <p:cNvSpPr/>
          <p:nvPr/>
        </p:nvSpPr>
        <p:spPr>
          <a:xfrm>
            <a:off x="3904920" y="1058040"/>
            <a:ext cx="757080" cy="757080"/>
          </a:xfrm>
          <a:prstGeom prst="ellipse">
            <a:avLst/>
          </a:prstGeom>
          <a:gradFill>
            <a:gsLst>
              <a:gs pos="0">
                <a:srgbClr val="00347b"/>
              </a:gs>
              <a:gs pos="100000">
                <a:srgbClr val="00204a"/>
              </a:gs>
            </a:gsLst>
            <a:lin ang="3600000"/>
          </a:gradFill>
          <a:ln>
            <a:noFill/>
          </a:ln>
        </p:spPr>
      </p:sp>
      <p:sp>
        <p:nvSpPr>
          <p:cNvPr id="161" name="CustomShape 15"/>
          <p:cNvSpPr/>
          <p:nvPr/>
        </p:nvSpPr>
        <p:spPr>
          <a:xfrm>
            <a:off x="4662720" y="1056240"/>
            <a:ext cx="1135800" cy="75708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/>
          <a:p>
            <a:pPr>
              <a:lnSpc>
                <a:spcPct val="90000"/>
              </a:lnSpc>
            </a:pPr>
            <a:r>
              <a:rPr lang="en-US" sz="900">
                <a:solidFill>
                  <a:srgbClr val="000000"/>
                </a:solidFill>
                <a:latin typeface="Arial Rounded MT Bold"/>
              </a:rPr>
              <a:t>MovieChoices.java</a:t>
            </a:r>
            <a:endParaRPr/>
          </a:p>
        </p:txBody>
      </p:sp>
      <p:sp>
        <p:nvSpPr>
          <p:cNvPr id="162" name="CustomShape 16"/>
          <p:cNvSpPr/>
          <p:nvPr/>
        </p:nvSpPr>
        <p:spPr>
          <a:xfrm>
            <a:off x="2863080" y="2054520"/>
            <a:ext cx="757080" cy="757080"/>
          </a:xfrm>
          <a:prstGeom prst="ellipse">
            <a:avLst/>
          </a:prstGeom>
          <a:gradFill>
            <a:gsLst>
              <a:gs pos="0">
                <a:srgbClr val="00347b"/>
              </a:gs>
              <a:gs pos="100000">
                <a:srgbClr val="00204a"/>
              </a:gs>
            </a:gsLst>
            <a:lin ang="3600000"/>
          </a:gradFill>
          <a:ln>
            <a:noFill/>
          </a:ln>
        </p:spPr>
      </p:sp>
      <p:sp>
        <p:nvSpPr>
          <p:cNvPr id="163" name="CustomShape 17"/>
          <p:cNvSpPr/>
          <p:nvPr/>
        </p:nvSpPr>
        <p:spPr>
          <a:xfrm>
            <a:off x="3620880" y="2052720"/>
            <a:ext cx="1135800" cy="75708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/>
          <a:p>
            <a:pPr>
              <a:lnSpc>
                <a:spcPct val="90000"/>
              </a:lnSpc>
            </a:pPr>
            <a:r>
              <a:rPr lang="en-US" sz="900">
                <a:solidFill>
                  <a:srgbClr val="000000"/>
                </a:solidFill>
                <a:latin typeface="Arial Rounded MT Bold"/>
              </a:rPr>
              <a:t>chooseGenre()</a:t>
            </a:r>
            <a:endParaRPr/>
          </a:p>
        </p:txBody>
      </p:sp>
      <p:sp>
        <p:nvSpPr>
          <p:cNvPr id="164" name="CustomShape 18"/>
          <p:cNvSpPr/>
          <p:nvPr/>
        </p:nvSpPr>
        <p:spPr>
          <a:xfrm>
            <a:off x="2863080" y="3051000"/>
            <a:ext cx="757080" cy="757080"/>
          </a:xfrm>
          <a:prstGeom prst="ellipse">
            <a:avLst/>
          </a:prstGeom>
          <a:gradFill>
            <a:gsLst>
              <a:gs pos="0">
                <a:srgbClr val="00347b"/>
              </a:gs>
              <a:gs pos="100000">
                <a:srgbClr val="00204a"/>
              </a:gs>
            </a:gsLst>
            <a:lin ang="3600000"/>
          </a:gradFill>
          <a:ln>
            <a:noFill/>
          </a:ln>
        </p:spPr>
      </p:sp>
      <p:sp>
        <p:nvSpPr>
          <p:cNvPr id="165" name="CustomShape 19"/>
          <p:cNvSpPr/>
          <p:nvPr/>
        </p:nvSpPr>
        <p:spPr>
          <a:xfrm>
            <a:off x="3620880" y="3049200"/>
            <a:ext cx="1135800" cy="75708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/>
          <a:p>
            <a:pPr>
              <a:lnSpc>
                <a:spcPct val="90000"/>
              </a:lnSpc>
            </a:pPr>
            <a:r>
              <a:rPr lang="en-US" sz="900">
                <a:solidFill>
                  <a:srgbClr val="000000"/>
                </a:solidFill>
                <a:latin typeface="Arial Rounded MT Bold"/>
              </a:rPr>
              <a:t>MovieList.java</a:t>
            </a:r>
            <a:endParaRPr/>
          </a:p>
        </p:txBody>
      </p:sp>
      <p:sp>
        <p:nvSpPr>
          <p:cNvPr id="166" name="CustomShape 20"/>
          <p:cNvSpPr/>
          <p:nvPr/>
        </p:nvSpPr>
        <p:spPr>
          <a:xfrm>
            <a:off x="2863080" y="4047480"/>
            <a:ext cx="757080" cy="757080"/>
          </a:xfrm>
          <a:prstGeom prst="ellipse">
            <a:avLst/>
          </a:prstGeom>
          <a:gradFill>
            <a:gsLst>
              <a:gs pos="0">
                <a:srgbClr val="00347b"/>
              </a:gs>
              <a:gs pos="100000">
                <a:srgbClr val="00204a"/>
              </a:gs>
            </a:gsLst>
            <a:lin ang="3600000"/>
          </a:gradFill>
          <a:ln>
            <a:noFill/>
          </a:ln>
        </p:spPr>
      </p:sp>
      <p:sp>
        <p:nvSpPr>
          <p:cNvPr id="167" name="CustomShape 21"/>
          <p:cNvSpPr/>
          <p:nvPr/>
        </p:nvSpPr>
        <p:spPr>
          <a:xfrm>
            <a:off x="3620880" y="4045680"/>
            <a:ext cx="1135800" cy="75708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/>
          <a:p>
            <a:pPr>
              <a:lnSpc>
                <a:spcPct val="90000"/>
              </a:lnSpc>
            </a:pPr>
            <a:r>
              <a:rPr lang="en-US" sz="900">
                <a:solidFill>
                  <a:srgbClr val="000000"/>
                </a:solidFill>
                <a:latin typeface="Arial Rounded MT Bold"/>
              </a:rPr>
              <a:t>Action()</a:t>
            </a:r>
            <a:endParaRPr/>
          </a:p>
        </p:txBody>
      </p:sp>
      <p:sp>
        <p:nvSpPr>
          <p:cNvPr id="168" name="CustomShape 22"/>
          <p:cNvSpPr/>
          <p:nvPr/>
        </p:nvSpPr>
        <p:spPr>
          <a:xfrm>
            <a:off x="2863080" y="5043960"/>
            <a:ext cx="757080" cy="757080"/>
          </a:xfrm>
          <a:prstGeom prst="ellipse">
            <a:avLst/>
          </a:prstGeom>
          <a:gradFill>
            <a:gsLst>
              <a:gs pos="0">
                <a:srgbClr val="00347b"/>
              </a:gs>
              <a:gs pos="100000">
                <a:srgbClr val="00204a"/>
              </a:gs>
            </a:gsLst>
            <a:lin ang="3600000"/>
          </a:gradFill>
          <a:ln>
            <a:noFill/>
          </a:ln>
        </p:spPr>
      </p:sp>
      <p:sp>
        <p:nvSpPr>
          <p:cNvPr id="169" name="CustomShape 23"/>
          <p:cNvSpPr/>
          <p:nvPr/>
        </p:nvSpPr>
        <p:spPr>
          <a:xfrm>
            <a:off x="3620880" y="5042160"/>
            <a:ext cx="1135800" cy="75708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/>
          <a:p>
            <a:pPr>
              <a:lnSpc>
                <a:spcPct val="90000"/>
              </a:lnSpc>
            </a:pPr>
            <a:r>
              <a:rPr lang="en-US" sz="900">
                <a:solidFill>
                  <a:srgbClr val="000000"/>
                </a:solidFill>
                <a:latin typeface="Arial Rounded MT Bold"/>
              </a:rPr>
              <a:t>MovieGenre.java</a:t>
            </a:r>
            <a:endParaRPr/>
          </a:p>
        </p:txBody>
      </p:sp>
      <p:sp>
        <p:nvSpPr>
          <p:cNvPr id="170" name="CustomShape 24"/>
          <p:cNvSpPr/>
          <p:nvPr/>
        </p:nvSpPr>
        <p:spPr>
          <a:xfrm>
            <a:off x="2863080" y="6040440"/>
            <a:ext cx="757080" cy="757080"/>
          </a:xfrm>
          <a:prstGeom prst="ellipse">
            <a:avLst/>
          </a:prstGeom>
          <a:gradFill>
            <a:gsLst>
              <a:gs pos="0">
                <a:srgbClr val="00347b"/>
              </a:gs>
              <a:gs pos="100000">
                <a:srgbClr val="00204a"/>
              </a:gs>
            </a:gsLst>
            <a:lin ang="3600000"/>
          </a:gradFill>
          <a:ln>
            <a:noFill/>
          </a:ln>
        </p:spPr>
      </p:sp>
      <p:sp>
        <p:nvSpPr>
          <p:cNvPr id="171" name="CustomShape 25"/>
          <p:cNvSpPr/>
          <p:nvPr/>
        </p:nvSpPr>
        <p:spPr>
          <a:xfrm>
            <a:off x="3620880" y="6038640"/>
            <a:ext cx="1135800" cy="75708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/>
          <a:p>
            <a:pPr>
              <a:lnSpc>
                <a:spcPct val="90000"/>
              </a:lnSpc>
            </a:pPr>
            <a:r>
              <a:rPr lang="en-US" sz="900">
                <a:solidFill>
                  <a:srgbClr val="000000"/>
                </a:solidFill>
                <a:latin typeface="Arial Rounded MT Bold"/>
              </a:rPr>
              <a:t>Action()</a:t>
            </a:r>
            <a:endParaRPr/>
          </a:p>
        </p:txBody>
      </p:sp>
      <p:sp>
        <p:nvSpPr>
          <p:cNvPr id="172" name="CustomShape 26"/>
          <p:cNvSpPr/>
          <p:nvPr/>
        </p:nvSpPr>
        <p:spPr>
          <a:xfrm>
            <a:off x="4946760" y="2054520"/>
            <a:ext cx="757080" cy="757080"/>
          </a:xfrm>
          <a:prstGeom prst="ellipse">
            <a:avLst/>
          </a:prstGeom>
          <a:gradFill>
            <a:gsLst>
              <a:gs pos="0">
                <a:srgbClr val="00347b"/>
              </a:gs>
              <a:gs pos="100000">
                <a:srgbClr val="00204a"/>
              </a:gs>
            </a:gsLst>
            <a:lin ang="3600000"/>
          </a:gradFill>
          <a:ln>
            <a:noFill/>
          </a:ln>
        </p:spPr>
      </p:sp>
      <p:sp>
        <p:nvSpPr>
          <p:cNvPr id="173" name="CustomShape 27"/>
          <p:cNvSpPr/>
          <p:nvPr/>
        </p:nvSpPr>
        <p:spPr>
          <a:xfrm>
            <a:off x="5704560" y="2052720"/>
            <a:ext cx="1135800" cy="75708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/>
          <a:p>
            <a:pPr>
              <a:lnSpc>
                <a:spcPct val="90000"/>
              </a:lnSpc>
            </a:pPr>
            <a:r>
              <a:rPr lang="en-US" sz="900">
                <a:solidFill>
                  <a:srgbClr val="000000"/>
                </a:solidFill>
                <a:latin typeface="Arial Rounded MT Bold"/>
              </a:rPr>
              <a:t>chooseRandom()</a:t>
            </a:r>
            <a:endParaRPr/>
          </a:p>
        </p:txBody>
      </p:sp>
      <p:sp>
        <p:nvSpPr>
          <p:cNvPr id="174" name="CustomShape 28"/>
          <p:cNvSpPr/>
          <p:nvPr/>
        </p:nvSpPr>
        <p:spPr>
          <a:xfrm>
            <a:off x="4946760" y="3051000"/>
            <a:ext cx="757080" cy="757080"/>
          </a:xfrm>
          <a:prstGeom prst="ellipse">
            <a:avLst/>
          </a:prstGeom>
          <a:gradFill>
            <a:gsLst>
              <a:gs pos="0">
                <a:srgbClr val="00347b"/>
              </a:gs>
              <a:gs pos="100000">
                <a:srgbClr val="00204a"/>
              </a:gs>
            </a:gsLst>
            <a:lin ang="3600000"/>
          </a:gradFill>
          <a:ln>
            <a:noFill/>
          </a:ln>
        </p:spPr>
      </p:sp>
      <p:sp>
        <p:nvSpPr>
          <p:cNvPr id="175" name="CustomShape 29"/>
          <p:cNvSpPr/>
          <p:nvPr/>
        </p:nvSpPr>
        <p:spPr>
          <a:xfrm>
            <a:off x="5704560" y="3049200"/>
            <a:ext cx="1135800" cy="75708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/>
          <a:p>
            <a:pPr>
              <a:lnSpc>
                <a:spcPct val="90000"/>
              </a:lnSpc>
            </a:pPr>
            <a:r>
              <a:rPr lang="en-US" sz="900">
                <a:solidFill>
                  <a:srgbClr val="000000"/>
                </a:solidFill>
                <a:latin typeface="Arial Rounded MT Bold"/>
              </a:rPr>
              <a:t>MovieList.java</a:t>
            </a:r>
            <a:endParaRPr/>
          </a:p>
        </p:txBody>
      </p:sp>
      <p:sp>
        <p:nvSpPr>
          <p:cNvPr id="176" name="CustomShape 30"/>
          <p:cNvSpPr/>
          <p:nvPr/>
        </p:nvSpPr>
        <p:spPr>
          <a:xfrm>
            <a:off x="4946760" y="4047480"/>
            <a:ext cx="757080" cy="757080"/>
          </a:xfrm>
          <a:prstGeom prst="ellipse">
            <a:avLst/>
          </a:prstGeom>
          <a:gradFill>
            <a:gsLst>
              <a:gs pos="0">
                <a:srgbClr val="00347b"/>
              </a:gs>
              <a:gs pos="100000">
                <a:srgbClr val="00204a"/>
              </a:gs>
            </a:gsLst>
            <a:lin ang="3600000"/>
          </a:gradFill>
          <a:ln>
            <a:noFill/>
          </a:ln>
        </p:spPr>
      </p:sp>
      <p:sp>
        <p:nvSpPr>
          <p:cNvPr id="177" name="CustomShape 31"/>
          <p:cNvSpPr/>
          <p:nvPr/>
        </p:nvSpPr>
        <p:spPr>
          <a:xfrm>
            <a:off x="5704560" y="4045680"/>
            <a:ext cx="1135800" cy="75708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/>
          <a:p>
            <a:pPr>
              <a:lnSpc>
                <a:spcPct val="90000"/>
              </a:lnSpc>
            </a:pPr>
            <a:r>
              <a:rPr lang="en-US" sz="900">
                <a:solidFill>
                  <a:srgbClr val="000000"/>
                </a:solidFill>
                <a:latin typeface="Arial Rounded MT Bold"/>
              </a:rPr>
              <a:t>Action()</a:t>
            </a:r>
            <a:endParaRPr/>
          </a:p>
        </p:txBody>
      </p:sp>
      <p:sp>
        <p:nvSpPr>
          <p:cNvPr id="178" name="CustomShape 32"/>
          <p:cNvSpPr/>
          <p:nvPr/>
        </p:nvSpPr>
        <p:spPr>
          <a:xfrm>
            <a:off x="4946760" y="5043960"/>
            <a:ext cx="757080" cy="757080"/>
          </a:xfrm>
          <a:prstGeom prst="ellipse">
            <a:avLst/>
          </a:prstGeom>
          <a:gradFill>
            <a:gsLst>
              <a:gs pos="0">
                <a:srgbClr val="00347b"/>
              </a:gs>
              <a:gs pos="100000">
                <a:srgbClr val="00204a"/>
              </a:gs>
            </a:gsLst>
            <a:lin ang="3600000"/>
          </a:gradFill>
          <a:ln>
            <a:noFill/>
          </a:ln>
        </p:spPr>
      </p:sp>
      <p:sp>
        <p:nvSpPr>
          <p:cNvPr id="179" name="CustomShape 33"/>
          <p:cNvSpPr/>
          <p:nvPr/>
        </p:nvSpPr>
        <p:spPr>
          <a:xfrm>
            <a:off x="5704560" y="5042160"/>
            <a:ext cx="1135800" cy="75708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/>
          <a:p>
            <a:pPr>
              <a:lnSpc>
                <a:spcPct val="90000"/>
              </a:lnSpc>
            </a:pPr>
            <a:r>
              <a:rPr lang="en-US" sz="900">
                <a:solidFill>
                  <a:srgbClr val="000000"/>
                </a:solidFill>
                <a:latin typeface="Arial Rounded MT Bold"/>
              </a:rPr>
              <a:t>MovieGenre.java</a:t>
            </a:r>
            <a:endParaRPr/>
          </a:p>
        </p:txBody>
      </p:sp>
      <p:sp>
        <p:nvSpPr>
          <p:cNvPr id="180" name="CustomShape 34"/>
          <p:cNvSpPr/>
          <p:nvPr/>
        </p:nvSpPr>
        <p:spPr>
          <a:xfrm>
            <a:off x="4946760" y="6040440"/>
            <a:ext cx="757080" cy="757080"/>
          </a:xfrm>
          <a:prstGeom prst="ellipse">
            <a:avLst/>
          </a:prstGeom>
          <a:gradFill>
            <a:gsLst>
              <a:gs pos="0">
                <a:srgbClr val="00347b"/>
              </a:gs>
              <a:gs pos="100000">
                <a:srgbClr val="00204a"/>
              </a:gs>
            </a:gsLst>
            <a:lin ang="3600000"/>
          </a:gradFill>
          <a:ln>
            <a:noFill/>
          </a:ln>
        </p:spPr>
      </p:sp>
      <p:sp>
        <p:nvSpPr>
          <p:cNvPr id="181" name="CustomShape 35"/>
          <p:cNvSpPr/>
          <p:nvPr/>
        </p:nvSpPr>
        <p:spPr>
          <a:xfrm>
            <a:off x="5704560" y="6038640"/>
            <a:ext cx="1135800" cy="75708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/>
          <a:p>
            <a:pPr>
              <a:lnSpc>
                <a:spcPct val="90000"/>
              </a:lnSpc>
            </a:pPr>
            <a:r>
              <a:rPr lang="en-US" sz="900">
                <a:solidFill>
                  <a:srgbClr val="000000"/>
                </a:solidFill>
                <a:latin typeface="Arial Rounded MT Bold"/>
              </a:rPr>
              <a:t>Action()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12800" y="1371600"/>
            <a:ext cx="7716240" cy="14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ts val="697"/>
              </a:lnSpc>
            </a:pPr>
            <a:r>
              <a:rPr lang="en-US" sz="4600">
                <a:solidFill>
                  <a:srgbClr val="ffffff"/>
                </a:solidFill>
                <a:latin typeface="Arial Rounded MT Bold"/>
              </a:rPr>
              <a:t>Challenges: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712800" y="3012120"/>
            <a:ext cx="7716240" cy="33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Reading a File into an ArrayList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Structuring the program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12800" y="1371600"/>
            <a:ext cx="7716240" cy="14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ts val="697"/>
              </a:lnSpc>
            </a:pPr>
            <a:r>
              <a:rPr lang="en-US" sz="4600">
                <a:solidFill>
                  <a:srgbClr val="ffffff"/>
                </a:solidFill>
                <a:latin typeface="Arial Rounded MT Bold"/>
              </a:rPr>
              <a:t>Results: 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712800" y="3012120"/>
            <a:ext cx="7716240" cy="33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This program runs properly. 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User either chooses a genre or asks Movie Magic to choose one for him/her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Arial Rounded MT Bold"/>
              </a:rPr>
              <a:t>Produces either a single movie, list of 10, or entire Movie Magic list of movies for the user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12800" y="1371600"/>
            <a:ext cx="7716240" cy="14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ts val="697"/>
              </a:lnSpc>
            </a:pPr>
            <a:r>
              <a:rPr lang="en-US" sz="4600">
                <a:solidFill>
                  <a:srgbClr val="ffffff"/>
                </a:solidFill>
                <a:latin typeface="Arial Rounded MT Bold"/>
              </a:rPr>
              <a:t>Thank you!!!!!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712800" y="3012120"/>
            <a:ext cx="7716240" cy="33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 Rounded MT Bold"/>
              </a:rPr>
              <a:t>Professor Jumadinova and Classmates, I greatly appreciate your attention! </a:t>
            </a:r>
            <a:r>
              <a:rPr lang="en-US" sz="4000">
                <a:solidFill>
                  <a:srgbClr val="000000"/>
                </a:solidFill>
                <a:latin typeface="Wingdings"/>
              </a:rPr>
              <a:t>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