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65" r:id="rId2"/>
    <p:sldId id="369" r:id="rId3"/>
    <p:sldId id="366" r:id="rId4"/>
    <p:sldId id="367" r:id="rId5"/>
    <p:sldId id="368" r:id="rId6"/>
    <p:sldId id="370" r:id="rId7"/>
    <p:sldId id="371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53B08-99B0-5C4B-B5E4-E23F73ABE4C4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3603625"/>
            <a:ext cx="7772400" cy="1470025"/>
          </a:xfrm>
        </p:spPr>
        <p:txBody>
          <a:bodyPr anchor="t"/>
          <a:lstStyle/>
          <a:p>
            <a:pPr algn="l" eaLnBrk="1" hangingPunct="1"/>
            <a:r>
              <a:rPr lang="en-US" b="1" dirty="0" smtClean="0">
                <a:solidFill>
                  <a:schemeClr val="accent3"/>
                </a:solidFill>
                <a:latin typeface="Calibri"/>
                <a:cs typeface="Calibri"/>
              </a:rPr>
              <a:t>Simulink s-function </a:t>
            </a:r>
            <a:r>
              <a:rPr lang="en-US" b="1" dirty="0" smtClean="0">
                <a:solidFill>
                  <a:schemeClr val="accent3"/>
                </a:solidFill>
                <a:latin typeface="Calibri"/>
                <a:cs typeface="Calibri"/>
              </a:rPr>
              <a:t>Introduction</a:t>
            </a:r>
            <a:endParaRPr lang="en-US" b="1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4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s-function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34686"/>
          </a:xfrm>
        </p:spPr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Solves equations of motion</a:t>
            </a:r>
          </a:p>
          <a:p>
            <a:pPr lvl="1"/>
            <a:r>
              <a:rPr lang="en-US" dirty="0" smtClean="0">
                <a:solidFill>
                  <a:srgbClr val="4F81BD"/>
                </a:solidFill>
              </a:rPr>
              <a:t>Hybrid ordinary differential equations (continuous) and difference equations (discrete)</a:t>
            </a:r>
            <a:endParaRPr lang="en-US" dirty="0">
              <a:solidFill>
                <a:srgbClr val="4F81BD"/>
              </a:solidFill>
            </a:endParaRPr>
          </a:p>
          <a:p>
            <a:pPr lvl="1"/>
            <a:r>
              <a:rPr lang="en-US" dirty="0" smtClean="0">
                <a:solidFill>
                  <a:srgbClr val="4F81BD"/>
                </a:solidFill>
              </a:rPr>
              <a:t>Our focus: continuous ODE’s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4495772"/>
            <a:ext cx="6438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98" y="188704"/>
            <a:ext cx="8229600" cy="861599"/>
          </a:xfrm>
        </p:spPr>
        <p:txBody>
          <a:bodyPr/>
          <a:lstStyle/>
          <a:p>
            <a:r>
              <a:rPr lang="en-US" dirty="0" smtClean="0"/>
              <a:t>What is an s-function?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49" y="1155334"/>
            <a:ext cx="8229600" cy="5314755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An s-function is regular </a:t>
            </a:r>
            <a:r>
              <a:rPr lang="en-US" sz="2000" dirty="0" err="1" smtClean="0">
                <a:solidFill>
                  <a:schemeClr val="accent1"/>
                </a:solidFill>
              </a:rPr>
              <a:t>Matlab</a:t>
            </a:r>
            <a:r>
              <a:rPr lang="en-US" sz="2000" dirty="0" smtClean="0">
                <a:solidFill>
                  <a:schemeClr val="accent1"/>
                </a:solidFill>
              </a:rPr>
              <a:t> function that takes in prescribed inputs and produces prescribed outputs needed for solving equations of motion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Inputs: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S</a:t>
            </a:r>
            <a:r>
              <a:rPr lang="en-US" sz="1800" dirty="0" smtClean="0">
                <a:solidFill>
                  <a:schemeClr val="accent1"/>
                </a:solidFill>
              </a:rPr>
              <a:t>imulation time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</a:t>
            </a:r>
            <a:r>
              <a:rPr lang="en-US" sz="1800" dirty="0" smtClean="0">
                <a:solidFill>
                  <a:schemeClr val="accent1"/>
                </a:solidFill>
              </a:rPr>
              <a:t>urrent state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</a:rPr>
              <a:t>Current </a:t>
            </a:r>
            <a:r>
              <a:rPr lang="en-US" sz="1800" dirty="0" smtClean="0">
                <a:solidFill>
                  <a:schemeClr val="accent1"/>
                </a:solidFill>
              </a:rPr>
              <a:t>input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</a:rPr>
              <a:t>Flag (set by </a:t>
            </a:r>
            <a:r>
              <a:rPr lang="en-US" sz="1800" dirty="0" err="1" smtClean="0">
                <a:solidFill>
                  <a:schemeClr val="accent1"/>
                </a:solidFill>
              </a:rPr>
              <a:t>Matlab</a:t>
            </a:r>
            <a:r>
              <a:rPr lang="en-US" sz="1800" dirty="0" smtClean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</a:rPr>
              <a:t>System parameters (set in mask)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Outputs: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</a:rPr>
              <a:t>sys – catch-all output variable: state derivatives, outputs, etc.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</a:rPr>
              <a:t>Depends on value of flag set by </a:t>
            </a:r>
            <a:r>
              <a:rPr lang="en-US" sz="1400" dirty="0" err="1" smtClean="0">
                <a:solidFill>
                  <a:schemeClr val="accent1"/>
                </a:solidFill>
              </a:rPr>
              <a:t>Matlab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</a:rPr>
              <a:t>x0 – initial conditions</a:t>
            </a:r>
          </a:p>
          <a:p>
            <a:pPr lvl="1"/>
            <a:r>
              <a:rPr lang="en-US" sz="1800" dirty="0" err="1" smtClean="0">
                <a:solidFill>
                  <a:schemeClr val="accent1"/>
                </a:solidFill>
              </a:rPr>
              <a:t>str</a:t>
            </a:r>
            <a:r>
              <a:rPr lang="en-US" sz="1800" dirty="0" smtClean="0">
                <a:solidFill>
                  <a:schemeClr val="accent1"/>
                </a:solidFill>
              </a:rPr>
              <a:t> – an empty string that Simulink uses</a:t>
            </a:r>
          </a:p>
          <a:p>
            <a:pPr lvl="1"/>
            <a:r>
              <a:rPr lang="en-US" sz="1800" dirty="0" err="1" smtClean="0">
                <a:solidFill>
                  <a:schemeClr val="accent1"/>
                </a:solidFill>
              </a:rPr>
              <a:t>ts</a:t>
            </a:r>
            <a:r>
              <a:rPr lang="en-US" sz="1800" dirty="0" smtClean="0">
                <a:solidFill>
                  <a:schemeClr val="accent1"/>
                </a:solidFill>
              </a:rPr>
              <a:t> – variable that describes sample times (continuous, discrete, etc.)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6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775665"/>
          </a:xfrm>
        </p:spPr>
        <p:txBody>
          <a:bodyPr/>
          <a:lstStyle/>
          <a:p>
            <a:pPr algn="l"/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03897"/>
            <a:ext cx="3086100" cy="925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" y="1209281"/>
            <a:ext cx="5321300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44" y="1812864"/>
            <a:ext cx="6515100" cy="492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97476" y="2234238"/>
            <a:ext cx="1956035" cy="2595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 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1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2222"/>
          </a:xfrm>
        </p:spPr>
        <p:txBody>
          <a:bodyPr/>
          <a:lstStyle/>
          <a:p>
            <a:r>
              <a:rPr lang="en-US" dirty="0" smtClean="0"/>
              <a:t>Lab 2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704"/>
          </a:xfrm>
        </p:spPr>
        <p:txBody>
          <a:bodyPr/>
          <a:lstStyle/>
          <a:p>
            <a:r>
              <a:rPr lang="en-US" sz="2400" dirty="0" smtClean="0"/>
              <a:t>Simplified Whirlybird EOM: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Write state equations in state variable form:</a:t>
            </a:r>
          </a:p>
          <a:p>
            <a:pPr lvl="1"/>
            <a:r>
              <a:rPr lang="en-US" sz="2000" dirty="0" smtClean="0"/>
              <a:t>State vector and output:  </a:t>
            </a:r>
          </a:p>
          <a:p>
            <a:pPr lvl="1"/>
            <a:r>
              <a:rPr lang="en-US" sz="2000" dirty="0" smtClean="0"/>
              <a:t>Input:</a:t>
            </a:r>
          </a:p>
          <a:p>
            <a:pPr>
              <a:spcBef>
                <a:spcPts val="1176"/>
              </a:spcBef>
            </a:pPr>
            <a:r>
              <a:rPr lang="en-US" sz="2400" dirty="0" smtClean="0"/>
              <a:t>Implement s-function for EOM</a:t>
            </a:r>
          </a:p>
          <a:p>
            <a:pPr>
              <a:spcBef>
                <a:spcPts val="1176"/>
              </a:spcBef>
            </a:pPr>
            <a:r>
              <a:rPr lang="en-US" sz="2400" dirty="0" smtClean="0"/>
              <a:t>Implement controller using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function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55853" y="2137435"/>
            <a:ext cx="5526662" cy="2064693"/>
            <a:chOff x="1694908" y="2452640"/>
            <a:chExt cx="3251200" cy="12146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4908" y="2452640"/>
              <a:ext cx="3251200" cy="91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340" y="3400548"/>
              <a:ext cx="393700" cy="26670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419" y="4686762"/>
            <a:ext cx="2426730" cy="3750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213" y="5020508"/>
            <a:ext cx="1490888" cy="4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 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36380</TotalTime>
  <Words>178</Words>
  <Application>Microsoft Macintosh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Simulink s-function Introduction</vt:lpstr>
      <vt:lpstr>What does an s-function do?</vt:lpstr>
      <vt:lpstr>What is an s-function?</vt:lpstr>
      <vt:lpstr>An Example</vt:lpstr>
      <vt:lpstr>Simulink demo</vt:lpstr>
      <vt:lpstr>Lab 2 Assignment</vt:lpstr>
      <vt:lpstr>Simulink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Tim McLain</cp:lastModifiedBy>
  <cp:revision>207</cp:revision>
  <cp:lastPrinted>1601-01-01T00:00:00Z</cp:lastPrinted>
  <dcterms:created xsi:type="dcterms:W3CDTF">2010-06-21T19:47:20Z</dcterms:created>
  <dcterms:modified xsi:type="dcterms:W3CDTF">2014-09-16T18:29:11Z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