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3A"/>
    <a:srgbClr val="F5B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4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737B-30EC-41B6-A875-D8438CD6488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E3A8-73D6-4EF0-BDC0-E0AAE3A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370419" y="1587500"/>
            <a:ext cx="11430000" cy="3993191"/>
            <a:chOff x="370419" y="1587500"/>
            <a:chExt cx="11430000" cy="3993191"/>
          </a:xfrm>
        </p:grpSpPr>
        <p:grpSp>
          <p:nvGrpSpPr>
            <p:cNvPr id="73" name="Group 72"/>
            <p:cNvGrpSpPr/>
            <p:nvPr/>
          </p:nvGrpSpPr>
          <p:grpSpPr>
            <a:xfrm>
              <a:off x="370419" y="1587500"/>
              <a:ext cx="11430000" cy="3993191"/>
              <a:chOff x="370419" y="1587500"/>
              <a:chExt cx="11430000" cy="399319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70419" y="1587500"/>
                <a:ext cx="11430000" cy="3993191"/>
                <a:chOff x="408519" y="1553234"/>
                <a:chExt cx="11430000" cy="3993191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08519" y="1553234"/>
                  <a:ext cx="11430000" cy="399319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875047" y="1778150"/>
                  <a:ext cx="3279491" cy="3677736"/>
                  <a:chOff x="875047" y="1778150"/>
                  <a:chExt cx="3279491" cy="3677736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875047" y="1778150"/>
                    <a:ext cx="3090672" cy="3090672"/>
                  </a:xfrm>
                  <a:prstGeom prst="ellipse">
                    <a:avLst/>
                  </a:prstGeom>
                  <a:solidFill>
                    <a:srgbClr val="F5B923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1500531" y="2407562"/>
                    <a:ext cx="1810512" cy="18105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1722431" y="2615077"/>
                    <a:ext cx="1371600" cy="1371600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099170" y="4871111"/>
                    <a:ext cx="1947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(a)</a:t>
                    </a:r>
                    <a:endPara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442549" y="1871020"/>
                    <a:ext cx="1947513" cy="613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Comfort 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zone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809761" y="2815817"/>
                    <a:ext cx="1538322" cy="609750"/>
                    <a:chOff x="1809761" y="2815817"/>
                    <a:chExt cx="1538322" cy="609750"/>
                  </a:xfrm>
                </p:grpSpPr>
                <p:sp>
                  <p:nvSpPr>
                    <p:cNvPr id="20" name="Flowchart: Connector 19"/>
                    <p:cNvSpPr/>
                    <p:nvPr/>
                  </p:nvSpPr>
                  <p:spPr>
                    <a:xfrm>
                      <a:off x="2338595" y="3252527"/>
                      <a:ext cx="146304" cy="146304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918730" y="2815817"/>
                      <a:ext cx="45720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09761" y="2963902"/>
                      <a:ext cx="55838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87837" y="2839918"/>
                      <a:ext cx="11602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225349" y="2905343"/>
                    <a:ext cx="9291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Robot</a:t>
                    </a:r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660900" y="1805339"/>
                  <a:ext cx="3234333" cy="3664614"/>
                  <a:chOff x="4660900" y="1805339"/>
                  <a:chExt cx="3234333" cy="3664614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4660900" y="1805339"/>
                    <a:ext cx="3090672" cy="3090672"/>
                  </a:xfrm>
                  <a:prstGeom prst="ellipse">
                    <a:avLst/>
                  </a:prstGeom>
                  <a:solidFill>
                    <a:srgbClr val="F5B923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277463" y="2475292"/>
                    <a:ext cx="1810512" cy="18105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502596" y="2664736"/>
                    <a:ext cx="1371600" cy="1371600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947720" y="4885178"/>
                    <a:ext cx="1947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(b)</a:t>
                    </a:r>
                    <a:endPara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223843" y="1895024"/>
                    <a:ext cx="1947513" cy="613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Comfort 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zone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594685" y="2816262"/>
                    <a:ext cx="1443404" cy="634705"/>
                    <a:chOff x="1809761" y="2790862"/>
                    <a:chExt cx="1443404" cy="634705"/>
                  </a:xfrm>
                </p:grpSpPr>
                <p:sp>
                  <p:nvSpPr>
                    <p:cNvPr id="41" name="Flowchart: Connector 40"/>
                    <p:cNvSpPr/>
                    <p:nvPr/>
                  </p:nvSpPr>
                  <p:spPr>
                    <a:xfrm>
                      <a:off x="2338595" y="3252527"/>
                      <a:ext cx="146304" cy="146304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H="1" flipV="1">
                      <a:off x="1918730" y="2815817"/>
                      <a:ext cx="45720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1809761" y="2963902"/>
                      <a:ext cx="55838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126846" y="2790862"/>
                      <a:ext cx="11263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735257" y="3586567"/>
                    <a:ext cx="10691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Robot</a:t>
                    </a:r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Cross 53"/>
                  <p:cNvSpPr/>
                  <p:nvPr/>
                </p:nvSpPr>
                <p:spPr>
                  <a:xfrm rot="18690321">
                    <a:off x="6608578" y="3697235"/>
                    <a:ext cx="457200" cy="457200"/>
                  </a:xfrm>
                  <a:prstGeom prst="plus">
                    <a:avLst>
                      <a:gd name="adj" fmla="val 37879"/>
                    </a:avLst>
                  </a:prstGeom>
                  <a:solidFill>
                    <a:srgbClr val="FF0000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8446753" y="1792460"/>
                  <a:ext cx="3346222" cy="3677492"/>
                  <a:chOff x="8446753" y="1792460"/>
                  <a:chExt cx="3346222" cy="3677492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8446753" y="1792460"/>
                    <a:ext cx="3090672" cy="3090672"/>
                  </a:xfrm>
                  <a:prstGeom prst="ellipse">
                    <a:avLst/>
                  </a:prstGeom>
                  <a:solidFill>
                    <a:srgbClr val="F5B923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9099925" y="2445124"/>
                    <a:ext cx="1810512" cy="18105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9306837" y="2652215"/>
                    <a:ext cx="1371600" cy="1371600"/>
                  </a:xfrm>
                  <a:prstGeom prst="ellips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718035" y="4885177"/>
                    <a:ext cx="19475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(c)</a:t>
                    </a:r>
                    <a:endParaRPr lang="en-US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043869" y="1881913"/>
                    <a:ext cx="1947513" cy="6357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000"/>
                      </a:lnSpc>
                    </a:pPr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Comfort </a:t>
                    </a:r>
                  </a:p>
                  <a:p>
                    <a:pPr algn="ctr">
                      <a:lnSpc>
                        <a:spcPts val="2000"/>
                      </a:lnSpc>
                    </a:pPr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zone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9390495" y="2763269"/>
                    <a:ext cx="1491142" cy="686362"/>
                    <a:chOff x="1809761" y="2739205"/>
                    <a:chExt cx="1491142" cy="686362"/>
                  </a:xfrm>
                </p:grpSpPr>
                <p:sp>
                  <p:nvSpPr>
                    <p:cNvPr id="46" name="Flowchart: Connector 45"/>
                    <p:cNvSpPr/>
                    <p:nvPr/>
                  </p:nvSpPr>
                  <p:spPr>
                    <a:xfrm>
                      <a:off x="2338595" y="3252527"/>
                      <a:ext cx="146304" cy="146304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 flipH="1" flipV="1">
                      <a:off x="1918730" y="2815817"/>
                      <a:ext cx="45720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809761" y="2963902"/>
                      <a:ext cx="55838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2112557" y="2739205"/>
                      <a:ext cx="11883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0775036" y="2792820"/>
                    <a:ext cx="10179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Robot</a:t>
                    </a:r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L-Shape 54"/>
                  <p:cNvSpPr/>
                  <p:nvPr/>
                </p:nvSpPr>
                <p:spPr>
                  <a:xfrm rot="18512623">
                    <a:off x="10483635" y="3583694"/>
                    <a:ext cx="488901" cy="323956"/>
                  </a:xfrm>
                  <a:prstGeom prst="corner">
                    <a:avLst>
                      <a:gd name="adj1" fmla="val 33358"/>
                      <a:gd name="adj2" fmla="val 33725"/>
                    </a:avLst>
                  </a:prstGeom>
                  <a:solidFill>
                    <a:srgbClr val="00B050"/>
                  </a:solidFill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65" name="Straight Arrow Connector 64"/>
              <p:cNvCxnSpPr>
                <a:endCxn id="11" idx="4"/>
              </p:cNvCxnSpPr>
              <p:nvPr/>
            </p:nvCxnSpPr>
            <p:spPr>
              <a:xfrm flipH="1">
                <a:off x="2370131" y="3424371"/>
                <a:ext cx="2592" cy="5486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2430557" y="3372313"/>
                <a:ext cx="5583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H="1">
                <a:off x="3500757" y="3478948"/>
                <a:ext cx="2592" cy="5486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523062" y="3471692"/>
                <a:ext cx="5583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10663357" y="3296068"/>
              <a:ext cx="164592" cy="164592"/>
            </a:xfrm>
            <a:prstGeom prst="rect">
              <a:avLst/>
            </a:prstGeom>
            <a:solidFill>
              <a:srgbClr val="00B05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11797" y="3527589"/>
              <a:ext cx="164592" cy="164592"/>
            </a:xfrm>
            <a:prstGeom prst="rect">
              <a:avLst/>
            </a:prstGeom>
            <a:solidFill>
              <a:srgbClr val="00B05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25438" y="3319305"/>
              <a:ext cx="164592" cy="164592"/>
            </a:xfrm>
            <a:prstGeom prst="rect">
              <a:avLst/>
            </a:prstGeom>
            <a:solidFill>
              <a:srgbClr val="00B05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97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26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 Liao</dc:creator>
  <cp:lastModifiedBy>YW Liao</cp:lastModifiedBy>
  <cp:revision>13</cp:revision>
  <dcterms:created xsi:type="dcterms:W3CDTF">2016-08-16T03:19:50Z</dcterms:created>
  <dcterms:modified xsi:type="dcterms:W3CDTF">2017-02-27T21:34:41Z</dcterms:modified>
</cp:coreProperties>
</file>