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5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6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3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569701-8B31-4928-BE4A-1658E2B0A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D5FFE6C-34DD-4D6A-ABBF-068D72B8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2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538" t="12500" r="7252" b="2568"/>
          <a:stretch/>
        </p:blipFill>
        <p:spPr>
          <a:xfrm>
            <a:off x="450938" y="281391"/>
            <a:ext cx="11123112" cy="63072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050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89" t="12172" r="7614" b="2960"/>
          <a:stretch/>
        </p:blipFill>
        <p:spPr>
          <a:xfrm>
            <a:off x="504825" y="288757"/>
            <a:ext cx="11106802" cy="633943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604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26" t="12171" r="7525" b="3125"/>
          <a:stretch/>
        </p:blipFill>
        <p:spPr>
          <a:xfrm>
            <a:off x="625642" y="312821"/>
            <a:ext cx="10948738" cy="61962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52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1680" y="629920"/>
            <a:ext cx="7132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Batched Least Squares</a:t>
            </a:r>
          </a:p>
          <a:p>
            <a:endParaRPr lang="en-US" dirty="0"/>
          </a:p>
          <a:p>
            <a:r>
              <a:rPr lang="en-US" dirty="0" err="1" smtClean="0"/>
              <a:t>fast_center</a:t>
            </a:r>
            <a:r>
              <a:rPr lang="en-US" dirty="0" smtClean="0"/>
              <a:t> =  </a:t>
            </a:r>
            <a:r>
              <a:rPr lang="en-US" dirty="0"/>
              <a:t>150.1310</a:t>
            </a:r>
          </a:p>
          <a:p>
            <a:endParaRPr lang="en-US" dirty="0"/>
          </a:p>
          <a:p>
            <a:r>
              <a:rPr lang="en-US" dirty="0" err="1"/>
              <a:t>medium_center</a:t>
            </a:r>
            <a:r>
              <a:rPr lang="en-US" dirty="0"/>
              <a:t> </a:t>
            </a:r>
            <a:r>
              <a:rPr lang="en-US" dirty="0" smtClean="0"/>
              <a:t>= 99.1236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slow_center</a:t>
            </a:r>
            <a:r>
              <a:rPr lang="en-US" dirty="0"/>
              <a:t> </a:t>
            </a:r>
            <a:r>
              <a:rPr lang="en-US" dirty="0" smtClean="0"/>
              <a:t>= 48.4575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Recursive </a:t>
            </a:r>
            <a:r>
              <a:rPr lang="en-US" b="1" smtClean="0"/>
              <a:t>Least Squares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fast_center</a:t>
            </a:r>
            <a:r>
              <a:rPr lang="en-US" dirty="0"/>
              <a:t> =  </a:t>
            </a:r>
            <a:r>
              <a:rPr lang="en-US" dirty="0" smtClean="0"/>
              <a:t>149.6220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medium_center</a:t>
            </a:r>
            <a:r>
              <a:rPr lang="en-US" dirty="0"/>
              <a:t> = </a:t>
            </a:r>
            <a:r>
              <a:rPr lang="en-US" dirty="0" smtClean="0"/>
              <a:t>99.0382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slow_center</a:t>
            </a:r>
            <a:r>
              <a:rPr lang="en-US" dirty="0"/>
              <a:t> = </a:t>
            </a:r>
            <a:r>
              <a:rPr lang="en-US" dirty="0" smtClean="0"/>
              <a:t>48.2410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554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</TotalTime>
  <Words>24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</cp:revision>
  <dcterms:created xsi:type="dcterms:W3CDTF">2017-03-15T07:15:12Z</dcterms:created>
  <dcterms:modified xsi:type="dcterms:W3CDTF">2017-03-15T20:59:47Z</dcterms:modified>
</cp:coreProperties>
</file>