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67" r:id="rId4"/>
    <p:sldId id="269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8/16/2015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8/16/2015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8/16/2015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8/16/2015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8/16/2015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8/16/2015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Game Strategy Design with Application</a:t>
            </a:r>
            <a:br>
              <a:rPr lang="en-US" dirty="0"/>
            </a:br>
            <a:r>
              <a:rPr lang="en-US" dirty="0"/>
              <a:t>to Multi-Agent Formation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304543" cy="1116085"/>
          </a:xfrm>
        </p:spPr>
        <p:txBody>
          <a:bodyPr/>
          <a:lstStyle/>
          <a:p>
            <a:r>
              <a:rPr lang="en-US" dirty="0" smtClean="0"/>
              <a:t>Wei Lin, </a:t>
            </a:r>
            <a:r>
              <a:rPr lang="en-US" dirty="0" err="1" smtClean="0"/>
              <a:t>Zhihua</a:t>
            </a:r>
            <a:r>
              <a:rPr lang="en-US" dirty="0" smtClean="0"/>
              <a:t> Qu, and Marwan </a:t>
            </a:r>
            <a:r>
              <a:rPr lang="en-US" dirty="0" err="1" smtClean="0"/>
              <a:t>Simaan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Layout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Background, Literature Review, and Motivation</a:t>
            </a:r>
          </a:p>
          <a:p>
            <a:r>
              <a:rPr lang="en-US" dirty="0" smtClean="0"/>
              <a:t>Problem Formulation</a:t>
            </a:r>
          </a:p>
          <a:p>
            <a:r>
              <a:rPr lang="en-US" dirty="0" smtClean="0"/>
              <a:t>Main Results</a:t>
            </a:r>
          </a:p>
          <a:p>
            <a:pPr lvl="1"/>
            <a:r>
              <a:rPr lang="en-US" dirty="0" smtClean="0"/>
              <a:t>Classical LQ Open-loop Nash solution</a:t>
            </a:r>
          </a:p>
          <a:p>
            <a:pPr lvl="1"/>
            <a:r>
              <a:rPr lang="en-US" dirty="0" smtClean="0"/>
              <a:t>Distributed computation theorem and lemmas</a:t>
            </a:r>
          </a:p>
          <a:p>
            <a:pPr lvl="1"/>
            <a:r>
              <a:rPr lang="en-US" dirty="0" smtClean="0"/>
              <a:t>Analysis on sufficient conditions (discuss on 4 cases)</a:t>
            </a:r>
          </a:p>
          <a:p>
            <a:pPr lvl="1"/>
            <a:r>
              <a:rPr lang="en-US" dirty="0" smtClean="0"/>
              <a:t>Implementation algorithm (simultaneous estimation and control)</a:t>
            </a:r>
          </a:p>
          <a:p>
            <a:pPr lvl="1"/>
            <a:r>
              <a:rPr lang="en-US" dirty="0" smtClean="0"/>
              <a:t>Epsilon-Nash </a:t>
            </a:r>
            <a:r>
              <a:rPr lang="en-US" smtClean="0"/>
              <a:t>equilibrium proof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(I+DL) </a:t>
            </a:r>
            <a:r>
              <a:rPr lang="en-US" dirty="0" err="1" smtClean="0"/>
              <a:t>Invertibility</a:t>
            </a:r>
            <a:r>
              <a:rPr lang="en-US" dirty="0" smtClean="0"/>
              <a:t> Analysis</a:t>
            </a:r>
            <a:endParaRPr lang="en-US" dirty="0"/>
          </a:p>
        </p:txBody>
      </p:sp>
      <p:graphicFrame>
        <p:nvGraphicFramePr>
          <p:cNvPr id="11" name="Content Placeholder 10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744628"/>
              </p:ext>
            </p:extLst>
          </p:nvPr>
        </p:nvGraphicFramePr>
        <p:xfrm>
          <a:off x="1593850" y="1600200"/>
          <a:ext cx="4814889" cy="174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/>
                <a:gridCol w="1604963"/>
                <a:gridCol w="1604963"/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D          L</a:t>
                      </a:r>
                      <a:endParaRPr 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Symmetric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Asymmetric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Invertible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Invertible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r>
                        <a:rPr lang="en-US" baseline="0" dirty="0" smtClean="0"/>
                        <a:t> Identical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87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Euphemia</vt:lpstr>
      <vt:lpstr>Math 16x9</vt:lpstr>
      <vt:lpstr>Distributed Game Strategy Design with Application to Multi-Agent Formation Control</vt:lpstr>
      <vt:lpstr>Paper Layout</vt:lpstr>
      <vt:lpstr>(I+DL) Invertibility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2015-08-15T21:28:01Z</dcterms:created>
  <dcterms:modified xsi:type="dcterms:W3CDTF">2015-08-17T05:15:54Z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