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5040" autoAdjust="0"/>
  </p:normalViewPr>
  <p:slideViewPr>
    <p:cSldViewPr snapToGrid="0">
      <p:cViewPr varScale="1">
        <p:scale>
          <a:sx n="84" d="100"/>
          <a:sy n="84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9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2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2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BB78-468F-4358-9028-393EDF69DA3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C7EC2-ABF1-494B-AE79-FDFC528D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" y="821106"/>
            <a:ext cx="5458206" cy="5946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1620" y="445770"/>
            <a:ext cx="3291840" cy="37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Closed-Loop Nash Equilibrium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56" y="821106"/>
            <a:ext cx="5458206" cy="5946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46239" y="445770"/>
            <a:ext cx="3291840" cy="37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Open-Loop Nash 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5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Lin</dc:creator>
  <cp:lastModifiedBy>Wei Lin</cp:lastModifiedBy>
  <cp:revision>1</cp:revision>
  <dcterms:created xsi:type="dcterms:W3CDTF">2015-07-30T05:03:06Z</dcterms:created>
  <dcterms:modified xsi:type="dcterms:W3CDTF">2015-07-30T05:04:55Z</dcterms:modified>
</cp:coreProperties>
</file>