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96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9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9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0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9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4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6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74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63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6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6354-62B1-47E9-92A8-AE35B8B1C866}" type="datetimeFigureOut">
              <a:rPr kumimoji="1" lang="ja-JP" altLang="en-US" smtClean="0"/>
              <a:t>2012/1/14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1EDF-0589-4FD4-9171-87052D0E58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3" y="1628775"/>
            <a:ext cx="6621165" cy="564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4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9" y="400050"/>
            <a:ext cx="6682507" cy="777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7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4" y="809625"/>
            <a:ext cx="6510486" cy="702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10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中村雅子</dc:creator>
  <cp:lastModifiedBy>中村雅子</cp:lastModifiedBy>
  <cp:revision>1</cp:revision>
  <dcterms:created xsi:type="dcterms:W3CDTF">2012-01-14T08:59:21Z</dcterms:created>
  <dcterms:modified xsi:type="dcterms:W3CDTF">2012-01-14T09:06:03Z</dcterms:modified>
</cp:coreProperties>
</file>