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94" y="56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A7DB-ADDF-45E3-87BC-87804D32DB1A}" type="datetimeFigureOut">
              <a:rPr kumimoji="1" lang="ja-JP" altLang="en-US" smtClean="0"/>
              <a:t>2012/9/1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9D93-E4E6-4793-9DDA-83F42C0F7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09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A7DB-ADDF-45E3-87BC-87804D32DB1A}" type="datetimeFigureOut">
              <a:rPr kumimoji="1" lang="ja-JP" altLang="en-US" smtClean="0"/>
              <a:t>2012/9/1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9D93-E4E6-4793-9DDA-83F42C0F7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43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A7DB-ADDF-45E3-87BC-87804D32DB1A}" type="datetimeFigureOut">
              <a:rPr kumimoji="1" lang="ja-JP" altLang="en-US" smtClean="0"/>
              <a:t>2012/9/1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9D93-E4E6-4793-9DDA-83F42C0F7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23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A7DB-ADDF-45E3-87BC-87804D32DB1A}" type="datetimeFigureOut">
              <a:rPr kumimoji="1" lang="ja-JP" altLang="en-US" smtClean="0"/>
              <a:t>2012/9/1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9D93-E4E6-4793-9DDA-83F42C0F7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4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A7DB-ADDF-45E3-87BC-87804D32DB1A}" type="datetimeFigureOut">
              <a:rPr kumimoji="1" lang="ja-JP" altLang="en-US" smtClean="0"/>
              <a:t>2012/9/1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9D93-E4E6-4793-9DDA-83F42C0F7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A7DB-ADDF-45E3-87BC-87804D32DB1A}" type="datetimeFigureOut">
              <a:rPr kumimoji="1" lang="ja-JP" altLang="en-US" smtClean="0"/>
              <a:t>2012/9/1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9D93-E4E6-4793-9DDA-83F42C0F7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28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A7DB-ADDF-45E3-87BC-87804D32DB1A}" type="datetimeFigureOut">
              <a:rPr kumimoji="1" lang="ja-JP" altLang="en-US" smtClean="0"/>
              <a:t>2012/9/1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9D93-E4E6-4793-9DDA-83F42C0F7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A7DB-ADDF-45E3-87BC-87804D32DB1A}" type="datetimeFigureOut">
              <a:rPr kumimoji="1" lang="ja-JP" altLang="en-US" smtClean="0"/>
              <a:t>2012/9/1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9D93-E4E6-4793-9DDA-83F42C0F7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84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A7DB-ADDF-45E3-87BC-87804D32DB1A}" type="datetimeFigureOut">
              <a:rPr kumimoji="1" lang="ja-JP" altLang="en-US" smtClean="0"/>
              <a:t>2012/9/1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9D93-E4E6-4793-9DDA-83F42C0F7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62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A7DB-ADDF-45E3-87BC-87804D32DB1A}" type="datetimeFigureOut">
              <a:rPr kumimoji="1" lang="ja-JP" altLang="en-US" smtClean="0"/>
              <a:t>2012/9/1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9D93-E4E6-4793-9DDA-83F42C0F7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3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A7DB-ADDF-45E3-87BC-87804D32DB1A}" type="datetimeFigureOut">
              <a:rPr kumimoji="1" lang="ja-JP" altLang="en-US" smtClean="0"/>
              <a:t>2012/9/1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9D93-E4E6-4793-9DDA-83F42C0F7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31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9A7DB-ADDF-45E3-87BC-87804D32DB1A}" type="datetimeFigureOut">
              <a:rPr kumimoji="1" lang="ja-JP" altLang="en-US" smtClean="0"/>
              <a:t>2012/9/1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79D93-E4E6-4793-9DDA-83F42C0F7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76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467544"/>
            <a:ext cx="6719962" cy="663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33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中村雅子</dc:creator>
  <cp:lastModifiedBy>中村雅子</cp:lastModifiedBy>
  <cp:revision>1</cp:revision>
  <cp:lastPrinted>2012-09-01T08:53:35Z</cp:lastPrinted>
  <dcterms:created xsi:type="dcterms:W3CDTF">2012-09-01T08:51:23Z</dcterms:created>
  <dcterms:modified xsi:type="dcterms:W3CDTF">2012-09-01T08:56:10Z</dcterms:modified>
</cp:coreProperties>
</file>