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5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F44-0030-4763-B85C-9BD9B026FC13}" type="datetimeFigureOut">
              <a:rPr kumimoji="1" lang="ja-JP" altLang="en-US" smtClean="0"/>
              <a:t>2012/1/16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AA0-1725-4361-9F39-6202291D8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96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F44-0030-4763-B85C-9BD9B026FC13}" type="datetimeFigureOut">
              <a:rPr kumimoji="1" lang="ja-JP" altLang="en-US" smtClean="0"/>
              <a:t>2012/1/16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AA0-1725-4361-9F39-6202291D8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31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F44-0030-4763-B85C-9BD9B026FC13}" type="datetimeFigureOut">
              <a:rPr kumimoji="1" lang="ja-JP" altLang="en-US" smtClean="0"/>
              <a:t>2012/1/16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AA0-1725-4361-9F39-6202291D8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89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F44-0030-4763-B85C-9BD9B026FC13}" type="datetimeFigureOut">
              <a:rPr kumimoji="1" lang="ja-JP" altLang="en-US" smtClean="0"/>
              <a:t>2012/1/16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AA0-1725-4361-9F39-6202291D8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82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F44-0030-4763-B85C-9BD9B026FC13}" type="datetimeFigureOut">
              <a:rPr kumimoji="1" lang="ja-JP" altLang="en-US" smtClean="0"/>
              <a:t>2012/1/16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AA0-1725-4361-9F39-6202291D8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67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F44-0030-4763-B85C-9BD9B026FC13}" type="datetimeFigureOut">
              <a:rPr kumimoji="1" lang="ja-JP" altLang="en-US" smtClean="0"/>
              <a:t>2012/1/16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AA0-1725-4361-9F39-6202291D8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42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F44-0030-4763-B85C-9BD9B026FC13}" type="datetimeFigureOut">
              <a:rPr kumimoji="1" lang="ja-JP" altLang="en-US" smtClean="0"/>
              <a:t>2012/1/16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AA0-1725-4361-9F39-6202291D8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85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F44-0030-4763-B85C-9BD9B026FC13}" type="datetimeFigureOut">
              <a:rPr kumimoji="1" lang="ja-JP" altLang="en-US" smtClean="0"/>
              <a:t>2012/1/16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AA0-1725-4361-9F39-6202291D8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11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F44-0030-4763-B85C-9BD9B026FC13}" type="datetimeFigureOut">
              <a:rPr kumimoji="1" lang="ja-JP" altLang="en-US" smtClean="0"/>
              <a:t>2012/1/16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AA0-1725-4361-9F39-6202291D8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63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F44-0030-4763-B85C-9BD9B026FC13}" type="datetimeFigureOut">
              <a:rPr kumimoji="1" lang="ja-JP" altLang="en-US" smtClean="0"/>
              <a:t>2012/1/16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AA0-1725-4361-9F39-6202291D8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08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F44-0030-4763-B85C-9BD9B026FC13}" type="datetimeFigureOut">
              <a:rPr kumimoji="1" lang="ja-JP" altLang="en-US" smtClean="0"/>
              <a:t>2012/1/16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59AA0-1725-4361-9F39-6202291D8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43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3F44-0030-4763-B85C-9BD9B026FC13}" type="datetimeFigureOut">
              <a:rPr kumimoji="1" lang="ja-JP" altLang="en-US" smtClean="0"/>
              <a:t>2012/1/16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59AA0-1725-4361-9F39-6202291D8D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90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44" y="980728"/>
            <a:ext cx="7705364" cy="4051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858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中村雅子</dc:creator>
  <cp:lastModifiedBy>中村雅子</cp:lastModifiedBy>
  <cp:revision>2</cp:revision>
  <dcterms:created xsi:type="dcterms:W3CDTF">2012-01-15T17:00:59Z</dcterms:created>
  <dcterms:modified xsi:type="dcterms:W3CDTF">2012-01-15T17:03:51Z</dcterms:modified>
</cp:coreProperties>
</file>