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0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86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95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7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1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7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1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60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08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63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4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5E50-DDCF-4FE2-8FAA-F6AAA6095386}" type="datetimeFigureOut">
              <a:rPr kumimoji="1" lang="ja-JP" altLang="en-US" smtClean="0"/>
              <a:t>2013/2/1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DD74-0FAA-43EA-AE7A-4A9EFD264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67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48" y="1268761"/>
            <a:ext cx="8022496" cy="4464496"/>
          </a:xfrm>
          <a:prstGeom prst="rect">
            <a:avLst/>
          </a:prstGeom>
        </p:spPr>
      </p:pic>
      <p:grpSp>
        <p:nvGrpSpPr>
          <p:cNvPr id="14" name="グループ化 13"/>
          <p:cNvGrpSpPr/>
          <p:nvPr/>
        </p:nvGrpSpPr>
        <p:grpSpPr>
          <a:xfrm>
            <a:off x="1907704" y="2564904"/>
            <a:ext cx="2448272" cy="360040"/>
            <a:chOff x="1907704" y="2564904"/>
            <a:chExt cx="2448272" cy="360040"/>
          </a:xfrm>
        </p:grpSpPr>
        <p:cxnSp>
          <p:nvCxnSpPr>
            <p:cNvPr id="9" name="直線コネクタ 8"/>
            <p:cNvCxnSpPr/>
            <p:nvPr/>
          </p:nvCxnSpPr>
          <p:spPr>
            <a:xfrm flipV="1">
              <a:off x="1907704" y="2564904"/>
              <a:ext cx="36004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2267744" y="2564904"/>
              <a:ext cx="16561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3923928" y="2564904"/>
              <a:ext cx="432048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グループ化 14"/>
          <p:cNvGrpSpPr/>
          <p:nvPr/>
        </p:nvGrpSpPr>
        <p:grpSpPr>
          <a:xfrm>
            <a:off x="5652120" y="2537284"/>
            <a:ext cx="2448272" cy="360040"/>
            <a:chOff x="1907704" y="2564904"/>
            <a:chExt cx="2448272" cy="360040"/>
          </a:xfrm>
        </p:grpSpPr>
        <p:cxnSp>
          <p:nvCxnSpPr>
            <p:cNvPr id="16" name="直線コネクタ 15"/>
            <p:cNvCxnSpPr/>
            <p:nvPr/>
          </p:nvCxnSpPr>
          <p:spPr>
            <a:xfrm flipV="1">
              <a:off x="1907704" y="2564904"/>
              <a:ext cx="360040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>
              <a:off x="2267744" y="2564904"/>
              <a:ext cx="16561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3923928" y="2564904"/>
              <a:ext cx="432048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8316416" y="3068960"/>
            <a:ext cx="576064" cy="432049"/>
            <a:chOff x="4572000" y="3068960"/>
            <a:chExt cx="576064" cy="432049"/>
          </a:xfrm>
        </p:grpSpPr>
        <p:cxnSp>
          <p:nvCxnSpPr>
            <p:cNvPr id="20" name="直線コネクタ 19"/>
            <p:cNvCxnSpPr/>
            <p:nvPr/>
          </p:nvCxnSpPr>
          <p:spPr>
            <a:xfrm>
              <a:off x="4572000" y="3068960"/>
              <a:ext cx="129396" cy="43204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4701396" y="3501009"/>
              <a:ext cx="30265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 flipV="1">
              <a:off x="5004048" y="3068960"/>
              <a:ext cx="144016" cy="43204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4580384" y="3086540"/>
            <a:ext cx="576064" cy="432049"/>
            <a:chOff x="4572000" y="3068960"/>
            <a:chExt cx="576064" cy="432049"/>
          </a:xfrm>
        </p:grpSpPr>
        <p:cxnSp>
          <p:nvCxnSpPr>
            <p:cNvPr id="27" name="直線コネクタ 26"/>
            <p:cNvCxnSpPr/>
            <p:nvPr/>
          </p:nvCxnSpPr>
          <p:spPr>
            <a:xfrm>
              <a:off x="4572000" y="3068960"/>
              <a:ext cx="129396" cy="43204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4701396" y="3501009"/>
              <a:ext cx="302652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5004048" y="3068960"/>
              <a:ext cx="144016" cy="432049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テキスト ボックス 29"/>
          <p:cNvSpPr txBox="1"/>
          <p:nvPr/>
        </p:nvSpPr>
        <p:spPr>
          <a:xfrm>
            <a:off x="2058447" y="198884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/>
              <a:t>１秒から</a:t>
            </a:r>
            <a:r>
              <a:rPr lang="en-US" altLang="ja-JP" sz="1400" b="1" dirty="0" smtClean="0"/>
              <a:t>4.2</a:t>
            </a:r>
            <a:r>
              <a:rPr lang="ja-JP" altLang="en-US" sz="1400" b="1" dirty="0" smtClean="0"/>
              <a:t>秒まで</a:t>
            </a:r>
            <a:r>
              <a:rPr lang="en-US" altLang="ja-JP" sz="1400" b="1" dirty="0" smtClean="0"/>
              <a:t>200ms</a:t>
            </a:r>
            <a:r>
              <a:rPr lang="ja-JP" altLang="en-US" sz="1400" b="1" dirty="0" smtClean="0"/>
              <a:t>ごとに１７発</a:t>
            </a:r>
            <a:r>
              <a:rPr lang="en-US" altLang="ja-JP" sz="1400" b="1" dirty="0" smtClean="0"/>
              <a:t>VEMP</a:t>
            </a:r>
            <a:endParaRPr kumimoji="1" lang="ja-JP" altLang="en-US" sz="14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832140" y="198884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6</a:t>
            </a:r>
            <a:r>
              <a:rPr lang="ja-JP" altLang="en-US" sz="1400" b="1" dirty="0" smtClean="0"/>
              <a:t>秒から</a:t>
            </a:r>
            <a:r>
              <a:rPr lang="en-US" altLang="ja-JP" sz="1400" b="1" dirty="0" smtClean="0"/>
              <a:t>9.2</a:t>
            </a:r>
            <a:r>
              <a:rPr lang="ja-JP" altLang="en-US" sz="1400" b="1" dirty="0" smtClean="0"/>
              <a:t>秒まで</a:t>
            </a:r>
            <a:r>
              <a:rPr lang="en-US" altLang="ja-JP" sz="1400" b="1" dirty="0" smtClean="0"/>
              <a:t>200ms</a:t>
            </a:r>
            <a:r>
              <a:rPr lang="ja-JP" altLang="en-US" sz="1400" b="1" dirty="0" smtClean="0"/>
              <a:t>ごとに１７発</a:t>
            </a:r>
            <a:r>
              <a:rPr lang="en-US" altLang="ja-JP" sz="1400" b="1" dirty="0" smtClean="0"/>
              <a:t>VEMP</a:t>
            </a:r>
            <a:endParaRPr kumimoji="1" lang="ja-JP" altLang="en-US" sz="1400" b="1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102562" y="3501009"/>
            <a:ext cx="218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B050"/>
                </a:solidFill>
              </a:rPr>
              <a:t>4.7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秒から</a:t>
            </a:r>
            <a:r>
              <a:rPr lang="en-US" altLang="ja-JP" sz="1400" b="1" dirty="0" smtClean="0">
                <a:solidFill>
                  <a:srgbClr val="00B050"/>
                </a:solidFill>
              </a:rPr>
              <a:t>5.3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秒まで</a:t>
            </a:r>
            <a:r>
              <a:rPr lang="en-US" altLang="ja-JP" sz="1400" b="1" dirty="0" smtClean="0">
                <a:solidFill>
                  <a:srgbClr val="00B050"/>
                </a:solidFill>
              </a:rPr>
              <a:t>200ms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ごとに</a:t>
            </a:r>
            <a:r>
              <a:rPr lang="en-US" altLang="ja-JP" sz="1400" b="1" dirty="0" smtClean="0">
                <a:solidFill>
                  <a:srgbClr val="00B050"/>
                </a:solidFill>
              </a:rPr>
              <a:t>4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発背景</a:t>
            </a:r>
            <a:r>
              <a:rPr lang="ja-JP" altLang="en-US" sz="1400" b="1" dirty="0">
                <a:solidFill>
                  <a:srgbClr val="00B050"/>
                </a:solidFill>
              </a:rPr>
              <a:t>筋電図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516217" y="351439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B050"/>
                </a:solidFill>
              </a:rPr>
              <a:t>9.7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秒から</a:t>
            </a:r>
            <a:r>
              <a:rPr lang="en-US" altLang="ja-JP" sz="1400" b="1" dirty="0" smtClean="0">
                <a:solidFill>
                  <a:srgbClr val="00B050"/>
                </a:solidFill>
              </a:rPr>
              <a:t>10.3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秒まで</a:t>
            </a:r>
            <a:r>
              <a:rPr lang="en-US" altLang="ja-JP" sz="1400" b="1" dirty="0" smtClean="0">
                <a:solidFill>
                  <a:srgbClr val="00B050"/>
                </a:solidFill>
              </a:rPr>
              <a:t>200ms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ごとに</a:t>
            </a:r>
            <a:r>
              <a:rPr lang="en-US" altLang="ja-JP" sz="1400" b="1" dirty="0" smtClean="0">
                <a:solidFill>
                  <a:srgbClr val="00B050"/>
                </a:solidFill>
              </a:rPr>
              <a:t>4</a:t>
            </a:r>
            <a:r>
              <a:rPr lang="ja-JP" altLang="en-US" sz="1400" b="1" dirty="0" smtClean="0">
                <a:solidFill>
                  <a:srgbClr val="00B050"/>
                </a:solidFill>
              </a:rPr>
              <a:t>発背景</a:t>
            </a:r>
            <a:r>
              <a:rPr lang="ja-JP" altLang="en-US" sz="1400" b="1" dirty="0">
                <a:solidFill>
                  <a:srgbClr val="00B050"/>
                </a:solidFill>
              </a:rPr>
              <a:t>筋電図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75656" y="314964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70C0"/>
                </a:solidFill>
              </a:rPr>
              <a:t>1Hz-1000Hz</a:t>
            </a:r>
            <a:r>
              <a:rPr kumimoji="1" lang="ja-JP" altLang="en-US" b="1" dirty="0" smtClean="0">
                <a:solidFill>
                  <a:srgbClr val="0070C0"/>
                </a:solidFill>
              </a:rPr>
              <a:t>の</a:t>
            </a:r>
            <a:r>
              <a:rPr lang="en-US" altLang="ja-JP" b="1" dirty="0" err="1" smtClean="0">
                <a:solidFill>
                  <a:srgbClr val="0070C0"/>
                </a:solidFill>
              </a:rPr>
              <a:t>BandNoise</a:t>
            </a:r>
            <a:r>
              <a:rPr lang="ja-JP" altLang="en-US" b="1" dirty="0" smtClean="0">
                <a:solidFill>
                  <a:srgbClr val="0070C0"/>
                </a:solidFill>
              </a:rPr>
              <a:t>４秒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761671" y="314964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0070C0"/>
                </a:solidFill>
              </a:rPr>
              <a:t>正負を反転したもの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5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画面に合わせる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abc</dc:creator>
  <cp:lastModifiedBy>abc</cp:lastModifiedBy>
  <cp:revision>3</cp:revision>
  <dcterms:created xsi:type="dcterms:W3CDTF">2013-02-01T12:41:43Z</dcterms:created>
  <dcterms:modified xsi:type="dcterms:W3CDTF">2013-02-01T12:53:55Z</dcterms:modified>
</cp:coreProperties>
</file>