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5" r:id="rId3"/>
    <p:sldId id="264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AC9F-1AB9-499F-9221-CF62E72DBE7B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67BA-02D2-44B8-BB19-702A009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4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AC9F-1AB9-499F-9221-CF62E72DBE7B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67BA-02D2-44B8-BB19-702A009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AC9F-1AB9-499F-9221-CF62E72DBE7B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67BA-02D2-44B8-BB19-702A009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AC9F-1AB9-499F-9221-CF62E72DBE7B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67BA-02D2-44B8-BB19-702A009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71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AC9F-1AB9-499F-9221-CF62E72DBE7B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67BA-02D2-44B8-BB19-702A009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4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AC9F-1AB9-499F-9221-CF62E72DBE7B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67BA-02D2-44B8-BB19-702A009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48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AC9F-1AB9-499F-9221-CF62E72DBE7B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67BA-02D2-44B8-BB19-702A009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35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AC9F-1AB9-499F-9221-CF62E72DBE7B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67BA-02D2-44B8-BB19-702A009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66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AC9F-1AB9-499F-9221-CF62E72DBE7B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67BA-02D2-44B8-BB19-702A009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58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AC9F-1AB9-499F-9221-CF62E72DBE7B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67BA-02D2-44B8-BB19-702A009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04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AC9F-1AB9-499F-9221-CF62E72DBE7B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67BA-02D2-44B8-BB19-702A009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71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3AC9F-1AB9-499F-9221-CF62E72DBE7B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567BA-02D2-44B8-BB19-702A009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14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67544" y="980728"/>
            <a:ext cx="8208912" cy="24122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6600" dirty="0" smtClean="0">
              <a:solidFill>
                <a:schemeClr val="tx1"/>
              </a:solidFill>
            </a:endParaRPr>
          </a:p>
          <a:p>
            <a:pPr algn="ctr"/>
            <a:r>
              <a:rPr lang="sv-SE" sz="6600" dirty="0" smtClean="0">
                <a:solidFill>
                  <a:schemeClr val="tx1"/>
                </a:solidFill>
              </a:rPr>
              <a:t>SML World</a:t>
            </a:r>
          </a:p>
          <a:p>
            <a:pPr algn="ctr"/>
            <a:endParaRPr lang="sv-SE" sz="6600" dirty="0" smtClean="0">
              <a:solidFill>
                <a:schemeClr val="tx1"/>
              </a:solidFill>
            </a:endParaRPr>
          </a:p>
          <a:p>
            <a:pPr algn="ctr"/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7584" y="2132856"/>
            <a:ext cx="35643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Vehicles </a:t>
            </a:r>
            <a:r>
              <a:rPr lang="sv-SE" dirty="0" smtClean="0"/>
              <a:t>Dictionary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17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67544" y="980728"/>
            <a:ext cx="8208912" cy="24122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6600" dirty="0" smtClean="0">
              <a:solidFill>
                <a:schemeClr val="tx1"/>
              </a:solidFill>
            </a:endParaRPr>
          </a:p>
          <a:p>
            <a:pPr algn="ctr"/>
            <a:r>
              <a:rPr lang="sv-SE" sz="6600" dirty="0" smtClean="0">
                <a:solidFill>
                  <a:schemeClr val="tx1"/>
                </a:solidFill>
              </a:rPr>
              <a:t>SML World</a:t>
            </a:r>
          </a:p>
          <a:p>
            <a:pPr algn="ctr"/>
            <a:endParaRPr lang="sv-SE" sz="6600" dirty="0" smtClean="0">
              <a:solidFill>
                <a:schemeClr val="tx1"/>
              </a:solidFill>
            </a:endParaRPr>
          </a:p>
          <a:p>
            <a:pPr algn="ctr"/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7584" y="2132856"/>
            <a:ext cx="35643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Dictionary of </a:t>
            </a:r>
            <a:r>
              <a:rPr lang="sv-SE" dirty="0" smtClean="0"/>
              <a:t>Vehicles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80012" y="2132856"/>
            <a:ext cx="35643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Road Module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106863" y="2924944"/>
            <a:ext cx="2160240" cy="151216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Simulation</a:t>
            </a:r>
          </a:p>
          <a:p>
            <a:pPr algn="ctr"/>
            <a:r>
              <a:rPr lang="sv-SE" dirty="0" smtClean="0">
                <a:solidFill>
                  <a:schemeClr val="tx1"/>
                </a:solidFill>
              </a:rPr>
              <a:t>Module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491880" y="2937202"/>
            <a:ext cx="2160240" cy="151216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V2V</a:t>
            </a:r>
          </a:p>
          <a:p>
            <a:pPr algn="ctr"/>
            <a:r>
              <a:rPr lang="sv-SE" dirty="0" smtClean="0">
                <a:solidFill>
                  <a:schemeClr val="tx1"/>
                </a:solidFill>
              </a:rPr>
              <a:t>Module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58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67544" y="548680"/>
            <a:ext cx="5832648" cy="554461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6600" dirty="0" smtClean="0">
              <a:solidFill>
                <a:schemeClr val="tx1"/>
              </a:solidFill>
            </a:endParaRPr>
          </a:p>
          <a:p>
            <a:pPr algn="ctr"/>
            <a:r>
              <a:rPr lang="sv-SE" sz="6600" dirty="0" smtClean="0">
                <a:solidFill>
                  <a:schemeClr val="tx1"/>
                </a:solidFill>
              </a:rPr>
              <a:t>Vehicle </a:t>
            </a:r>
            <a:r>
              <a:rPr lang="sv-SE" sz="6600" dirty="0" err="1" smtClean="0">
                <a:solidFill>
                  <a:schemeClr val="tx1"/>
                </a:solidFill>
              </a:rPr>
              <a:t>Object</a:t>
            </a:r>
            <a:endParaRPr lang="sv-SE" sz="6600" dirty="0">
              <a:solidFill>
                <a:schemeClr val="tx1"/>
              </a:solidFill>
            </a:endParaRPr>
          </a:p>
          <a:p>
            <a:pPr algn="ctr"/>
            <a:endParaRPr lang="sv-SE" sz="6600" dirty="0" smtClean="0">
              <a:solidFill>
                <a:schemeClr val="tx1"/>
              </a:solidFill>
            </a:endParaRPr>
          </a:p>
          <a:p>
            <a:pPr algn="ctr"/>
            <a:endParaRPr lang="sv-SE" sz="6600" dirty="0">
              <a:solidFill>
                <a:schemeClr val="tx1"/>
              </a:solidFill>
            </a:endParaRPr>
          </a:p>
          <a:p>
            <a:pPr algn="ctr"/>
            <a:endParaRPr lang="sv-SE" sz="6600" dirty="0" smtClean="0">
              <a:solidFill>
                <a:schemeClr val="tx1"/>
              </a:solidFill>
            </a:endParaRPr>
          </a:p>
          <a:p>
            <a:pPr algn="ctr"/>
            <a:endParaRPr lang="sv-SE" sz="6600" dirty="0" smtClean="0">
              <a:solidFill>
                <a:schemeClr val="tx1"/>
              </a:solidFill>
            </a:endParaRPr>
          </a:p>
          <a:p>
            <a:pPr algn="ctr"/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87624" y="1907488"/>
            <a:ext cx="41764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smtClean="0"/>
              <a:t>id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00906" y="2708920"/>
            <a:ext cx="416318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smtClean="0"/>
              <a:t>state (x, y, etc..)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77904" y="5085184"/>
            <a:ext cx="41861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smtClean="0"/>
              <a:t>messages (Network/</a:t>
            </a:r>
            <a:r>
              <a:rPr lang="sv-SE" dirty="0" err="1" smtClean="0"/>
              <a:t>Wi</a:t>
            </a:r>
            <a:r>
              <a:rPr lang="sv-SE" dirty="0" smtClean="0"/>
              <a:t>-Fi, Input/Output)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77904" y="3501008"/>
            <a:ext cx="41861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smtClean="0"/>
              <a:t>commands (</a:t>
            </a:r>
            <a:r>
              <a:rPr lang="sv-SE" dirty="0" err="1" smtClean="0"/>
              <a:t>throttle</a:t>
            </a:r>
            <a:r>
              <a:rPr lang="sv-SE" dirty="0" smtClean="0"/>
              <a:t>, </a:t>
            </a:r>
            <a:r>
              <a:rPr lang="sv-SE" dirty="0" err="1" smtClean="0"/>
              <a:t>steering</a:t>
            </a:r>
            <a:r>
              <a:rPr lang="sv-SE" dirty="0" smtClean="0"/>
              <a:t>, </a:t>
            </a:r>
            <a:r>
              <a:rPr lang="sv-SE" dirty="0" err="1" smtClean="0"/>
              <a:t>etc</a:t>
            </a:r>
            <a:r>
              <a:rPr lang="sv-SE" dirty="0" smtClean="0"/>
              <a:t>…)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200906" y="4293096"/>
            <a:ext cx="416318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smtClean="0"/>
              <a:t>sensor_readings(radar, </a:t>
            </a:r>
            <a:r>
              <a:rPr lang="sv-SE" dirty="0" err="1" smtClean="0"/>
              <a:t>velodyne</a:t>
            </a:r>
            <a:r>
              <a:rPr lang="sv-SE" dirty="0" smtClean="0"/>
              <a:t>, </a:t>
            </a:r>
            <a:r>
              <a:rPr lang="sv-SE" dirty="0" err="1" smtClean="0"/>
              <a:t>etc</a:t>
            </a:r>
            <a:r>
              <a:rPr lang="sv-SE" dirty="0" smtClean="0"/>
              <a:t>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05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46</Words>
  <Application>Microsoft Office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Kungliga Tekniska Högskolan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Rui Oliveira</dc:creator>
  <cp:lastModifiedBy>Rui Oliveira</cp:lastModifiedBy>
  <cp:revision>5</cp:revision>
  <dcterms:created xsi:type="dcterms:W3CDTF">2015-10-14T06:52:34Z</dcterms:created>
  <dcterms:modified xsi:type="dcterms:W3CDTF">2015-10-14T09:47:43Z</dcterms:modified>
</cp:coreProperties>
</file>