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36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485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57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5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6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1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63456FF-D8C4-4198-B439-02C2AE9DF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United Airlines Holdings</a:t>
            </a:r>
            <a:br>
              <a:rPr lang="en-US" dirty="0"/>
            </a:br>
            <a:r>
              <a:rPr lang="en-US" dirty="0"/>
              <a:t>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FD35873-1BFF-4BAE-B6B0-F630989D4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Brehm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5C58-11E0-46A7-987E-376F9091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Airlines Fatalities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7D5E5-5432-467C-94AC-13B5FECA4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3326658"/>
            <a:ext cx="8089161" cy="3880772"/>
          </a:xfrm>
        </p:spPr>
        <p:txBody>
          <a:bodyPr/>
          <a:lstStyle/>
          <a:p>
            <a:r>
              <a:rPr lang="en-US" dirty="0"/>
              <a:t>Despite already having a much lower fatality rate than automobiles, United Airlines fatalities are an even smaller minority of the overall airplane fatalities.</a:t>
            </a:r>
          </a:p>
          <a:p>
            <a:r>
              <a:rPr lang="en-US" dirty="0"/>
              <a:t>The rate of 1.46 fatalities per 100M KM traveled is </a:t>
            </a:r>
            <a:r>
              <a:rPr lang="en-US" b="1" dirty="0"/>
              <a:t>99.5%</a:t>
            </a:r>
            <a:r>
              <a:rPr lang="en-US" dirty="0"/>
              <a:t> less than the automobile rate of 3142.60.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CFB947-129B-44B7-B48A-B0C2B250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57" y="1930400"/>
            <a:ext cx="7134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7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2C82-2EFC-40FC-A74C-E4E2A12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Airline Fatalities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74F1-F496-42ED-9E5A-D7ACB9D32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International airlines with major accidents while having fewer total kilometers traveled contributed to most of the airplane fatality rate.</a:t>
            </a:r>
          </a:p>
          <a:p>
            <a:r>
              <a:rPr lang="en-US" dirty="0"/>
              <a:t>The green sliver is how United aligns proportionally. 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6E0A295E-36DC-426F-A315-A1ADFE500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4518221" cy="3614577"/>
          </a:xfrm>
        </p:spPr>
      </p:pic>
    </p:spTree>
    <p:extLst>
      <p:ext uri="{BB962C8B-B14F-4D97-AF65-F5344CB8AC3E}">
        <p14:creationId xmlns:p14="http://schemas.microsoft.com/office/powerpoint/2010/main" val="173030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2C82-2EFC-40FC-A74C-E4E2A12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Travel Demands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74F1-F496-42ED-9E5A-D7ACB9D32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 Airline passengers had been slowly increasing until the COVID-19 pandemic.</a:t>
            </a:r>
          </a:p>
          <a:p>
            <a:r>
              <a:rPr lang="en-US" dirty="0"/>
              <a:t>Monthly passengers reached a minimum of 2.99 million in April 2020. Since that point, demand has slowly risen.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427B93-E51E-4B82-BD04-4DC02846D1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338681"/>
            <a:ext cx="4184650" cy="35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0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2C82-2EFC-40FC-A74C-E4E2A12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74F1-F496-42ED-9E5A-D7ACB9D32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Similar to the overall US travel demands, United Airlines quarterly revenue was slowly increasing through late-2019 until the pandemic.</a:t>
            </a:r>
          </a:p>
          <a:p>
            <a:r>
              <a:rPr lang="en-US" dirty="0"/>
              <a:t>The quarterly revenue has increased from its minimum in Q2 2020.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D99E178-4065-41AC-B645-DBB9F55F60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338681"/>
            <a:ext cx="4184650" cy="35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3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FF4F-7DB4-4ED8-872D-E0100379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Planning – Fuel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B95E-67A3-4C09-AA93-01AC892E9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745876" cy="3880772"/>
          </a:xfrm>
        </p:spPr>
        <p:txBody>
          <a:bodyPr/>
          <a:lstStyle/>
          <a:p>
            <a:r>
              <a:rPr lang="en-US" dirty="0"/>
              <a:t>For future flight planning, there is a small but existing difference in fuel costs for US airlines between domestic and international flights.</a:t>
            </a:r>
          </a:p>
          <a:p>
            <a:r>
              <a:rPr lang="en-US" dirty="0"/>
              <a:t>The most recent numbers are:</a:t>
            </a:r>
          </a:p>
          <a:p>
            <a:pPr lvl="1"/>
            <a:r>
              <a:rPr lang="en-US" dirty="0"/>
              <a:t>Domestic: $1.70/gal</a:t>
            </a:r>
          </a:p>
          <a:p>
            <a:pPr lvl="1"/>
            <a:r>
              <a:rPr lang="en-US" dirty="0"/>
              <a:t>International: $1.65/gal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7CDC216-B395-46CC-9FB1-FB1E7F7719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10" y="1894394"/>
            <a:ext cx="4850965" cy="3880772"/>
          </a:xfrm>
        </p:spPr>
      </p:pic>
    </p:spTree>
    <p:extLst>
      <p:ext uri="{BB962C8B-B14F-4D97-AF65-F5344CB8AC3E}">
        <p14:creationId xmlns:p14="http://schemas.microsoft.com/office/powerpoint/2010/main" val="84817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FF4F-7DB4-4ED8-872D-E0100379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Planning – Flight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B95E-67A3-4C09-AA93-01AC892E9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10775" cy="3880772"/>
          </a:xfrm>
        </p:spPr>
        <p:txBody>
          <a:bodyPr/>
          <a:lstStyle/>
          <a:p>
            <a:r>
              <a:rPr lang="en-US" dirty="0"/>
              <a:t>With the slight advantage in fuel costs for international flights, it could be beneficial for US airlines to add more international flights.</a:t>
            </a:r>
          </a:p>
          <a:p>
            <a:r>
              <a:rPr lang="en-US" dirty="0"/>
              <a:t>Much more fuel is consumed domestically than internationally. The most recent numbers for 2021 are:</a:t>
            </a:r>
          </a:p>
          <a:p>
            <a:pPr lvl="1"/>
            <a:r>
              <a:rPr lang="en-US" dirty="0"/>
              <a:t>Domestic: 2558.1 M gallons</a:t>
            </a:r>
          </a:p>
          <a:p>
            <a:pPr lvl="1"/>
            <a:r>
              <a:rPr lang="en-US" dirty="0"/>
              <a:t>International: 1085.9 M gallons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0EFB86-CD02-4C80-B832-8282FD10E2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10" y="1894394"/>
            <a:ext cx="4850965" cy="3880772"/>
          </a:xfrm>
        </p:spPr>
      </p:pic>
    </p:spTree>
    <p:extLst>
      <p:ext uri="{BB962C8B-B14F-4D97-AF65-F5344CB8AC3E}">
        <p14:creationId xmlns:p14="http://schemas.microsoft.com/office/powerpoint/2010/main" val="19516431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261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United Airlines Holdings Analysis</vt:lpstr>
      <vt:lpstr>United Airlines Fatalities</vt:lpstr>
      <vt:lpstr>Overall Airline Fatalities</vt:lpstr>
      <vt:lpstr>US Travel Demands</vt:lpstr>
      <vt:lpstr>Financial Status</vt:lpstr>
      <vt:lpstr>Financial Planning – Fuel Costs</vt:lpstr>
      <vt:lpstr>Financial Planning – Flight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DBrehm_DSC640_Week1</dc:title>
  <dc:creator>David Brehm</dc:creator>
  <cp:lastModifiedBy>David Brehm</cp:lastModifiedBy>
  <cp:revision>20</cp:revision>
  <dcterms:created xsi:type="dcterms:W3CDTF">2021-06-19T21:26:33Z</dcterms:created>
  <dcterms:modified xsi:type="dcterms:W3CDTF">2021-07-06T04:17:07Z</dcterms:modified>
</cp:coreProperties>
</file>