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6" r:id="rId18"/>
    <p:sldId id="277" r:id="rId19"/>
    <p:sldId id="278" r:id="rId20"/>
  </p:sldIdLst>
  <p:sldSz cx="9144000" cy="6858000" type="screen4x3"/>
  <p:notesSz cx="6948488" cy="9220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4"/>
    <p:restoredTop sz="93794"/>
  </p:normalViewPr>
  <p:slideViewPr>
    <p:cSldViewPr>
      <p:cViewPr varScale="1">
        <p:scale>
          <a:sx n="91" d="100"/>
          <a:sy n="91" d="100"/>
        </p:scale>
        <p:origin x="2320" y="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55" d="100"/>
        <a:sy n="55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D0E38CA4-0ACC-C041-8841-7052F2171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48488" cy="9220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B4C1F3DD-9BA0-3C48-B07D-4C71763CD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48488" cy="9220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A412DFE6-34D1-0D40-A585-29C512C54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08313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A12BE923-5E22-8640-9E44-AB8BFD5E0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51841EDA-B0F0-3D4F-8D05-921A46C599F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92150"/>
            <a:ext cx="4606925" cy="345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4619EB0A-4D03-D246-BCA8-6DFB7286071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95325" y="4379913"/>
            <a:ext cx="5553075" cy="4144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520" tIns="46080" rIns="92520" bIns="460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6" name="Text Box 7">
            <a:extLst>
              <a:ext uri="{FF2B5EF4-FFF2-40B4-BE49-F238E27FC236}">
                <a16:creationId xmlns:a16="http://schemas.microsoft.com/office/drawing/2014/main" id="{7E525720-2268-B54C-9301-924E5CC8D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56650"/>
            <a:ext cx="3008313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76CCA593-E2BC-B545-89D6-D30650FA468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935413" y="8756650"/>
            <a:ext cx="30067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520" tIns="46080" rIns="92520" bIns="460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91854D1-136D-D74C-8025-E3355A8419C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" charset="0"/>
        <a:ea typeface="ＭＳ Ｐゴシック" pitchFamily="1" charset="-128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" charset="0"/>
        <a:ea typeface="ＭＳ Ｐゴシック" pitchFamily="1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" charset="0"/>
        <a:ea typeface="ＭＳ Ｐゴシック" pitchFamily="1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" charset="0"/>
        <a:ea typeface="ＭＳ Ｐゴシック" pitchFamily="1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>
            <a:extLst>
              <a:ext uri="{FF2B5EF4-FFF2-40B4-BE49-F238E27FC236}">
                <a16:creationId xmlns:a16="http://schemas.microsoft.com/office/drawing/2014/main" id="{B7F3C7A1-87B7-5F45-B3D1-C8138EC237E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5EBD35-BE11-574F-A81C-ABDEBAF1B08C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626A7467-534F-5642-99C7-74BC7B812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3C2D433-C7E7-5846-AD4F-06758CBB6C5A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100" name="Text Box 2">
            <a:extLst>
              <a:ext uri="{FF2B5EF4-FFF2-40B4-BE49-F238E27FC236}">
                <a16:creationId xmlns:a16="http://schemas.microsoft.com/office/drawing/2014/main" id="{36E42DFC-1358-6342-841F-77BE1D882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01" name="Text Box 3">
            <a:extLst>
              <a:ext uri="{FF2B5EF4-FFF2-40B4-BE49-F238E27FC236}">
                <a16:creationId xmlns:a16="http://schemas.microsoft.com/office/drawing/2014/main" id="{12C472DE-E2B8-8940-B849-9E676CD72D4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>
            <a:extLst>
              <a:ext uri="{FF2B5EF4-FFF2-40B4-BE49-F238E27FC236}">
                <a16:creationId xmlns:a16="http://schemas.microsoft.com/office/drawing/2014/main" id="{04D50F92-F027-0246-89C0-751FF6F73B3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09191B-BE40-994F-AF8B-9436E53A50C6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2531" name="Text Box 1">
            <a:extLst>
              <a:ext uri="{FF2B5EF4-FFF2-40B4-BE49-F238E27FC236}">
                <a16:creationId xmlns:a16="http://schemas.microsoft.com/office/drawing/2014/main" id="{FB0D1C63-419E-0642-92AD-B92F38E8D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8942ACE-873B-C64A-92D2-28A5C2B9A21B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2532" name="Text Box 2">
            <a:extLst>
              <a:ext uri="{FF2B5EF4-FFF2-40B4-BE49-F238E27FC236}">
                <a16:creationId xmlns:a16="http://schemas.microsoft.com/office/drawing/2014/main" id="{856BE33B-F9AE-6341-9B5D-743E64AE3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2533" name="Text Box 3">
            <a:extLst>
              <a:ext uri="{FF2B5EF4-FFF2-40B4-BE49-F238E27FC236}">
                <a16:creationId xmlns:a16="http://schemas.microsoft.com/office/drawing/2014/main" id="{87D946F0-3B21-0542-846C-36BF4B4D119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>
            <a:extLst>
              <a:ext uri="{FF2B5EF4-FFF2-40B4-BE49-F238E27FC236}">
                <a16:creationId xmlns:a16="http://schemas.microsoft.com/office/drawing/2014/main" id="{0FB385AE-609D-5040-B809-E92496195E0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B25A07-6D3E-6544-BEB2-EC87A3484BB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4579" name="Text Box 1">
            <a:extLst>
              <a:ext uri="{FF2B5EF4-FFF2-40B4-BE49-F238E27FC236}">
                <a16:creationId xmlns:a16="http://schemas.microsoft.com/office/drawing/2014/main" id="{7631E391-9F26-B147-8378-CAE6F5B41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91E354A-5344-8D43-9D07-6C72C64BFC59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5D1E3AE9-A06C-BF46-ADD4-C67305403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4581" name="Text Box 3">
            <a:extLst>
              <a:ext uri="{FF2B5EF4-FFF2-40B4-BE49-F238E27FC236}">
                <a16:creationId xmlns:a16="http://schemas.microsoft.com/office/drawing/2014/main" id="{8BE542B6-A88E-374E-BA1E-E865DBF66A6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>
            <a:extLst>
              <a:ext uri="{FF2B5EF4-FFF2-40B4-BE49-F238E27FC236}">
                <a16:creationId xmlns:a16="http://schemas.microsoft.com/office/drawing/2014/main" id="{502CD3FB-78CC-5D46-91E7-F12921D8C69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FE1FA6D-B934-B541-8781-82B403D6134E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6627" name="Text Box 1">
            <a:extLst>
              <a:ext uri="{FF2B5EF4-FFF2-40B4-BE49-F238E27FC236}">
                <a16:creationId xmlns:a16="http://schemas.microsoft.com/office/drawing/2014/main" id="{4FBC135A-E1D8-EF41-90E3-0CFC8558C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5024626-AA38-E149-9145-C37F2C427294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6628" name="Text Box 2">
            <a:extLst>
              <a:ext uri="{FF2B5EF4-FFF2-40B4-BE49-F238E27FC236}">
                <a16:creationId xmlns:a16="http://schemas.microsoft.com/office/drawing/2014/main" id="{FD341162-7FF5-2145-9F86-B1B2EFB3B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6629" name="Text Box 3">
            <a:extLst>
              <a:ext uri="{FF2B5EF4-FFF2-40B4-BE49-F238E27FC236}">
                <a16:creationId xmlns:a16="http://schemas.microsoft.com/office/drawing/2014/main" id="{25784DDC-94A7-7746-B4C6-EBC47435788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>
            <a:extLst>
              <a:ext uri="{FF2B5EF4-FFF2-40B4-BE49-F238E27FC236}">
                <a16:creationId xmlns:a16="http://schemas.microsoft.com/office/drawing/2014/main" id="{67DCD8C0-E919-3F42-B0E3-62A9E1F3D07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8BC183B-63A5-F34F-B99D-75BAAE401BCE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8675" name="Text Box 1">
            <a:extLst>
              <a:ext uri="{FF2B5EF4-FFF2-40B4-BE49-F238E27FC236}">
                <a16:creationId xmlns:a16="http://schemas.microsoft.com/office/drawing/2014/main" id="{A898762C-7108-2041-8DB3-D69229C23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FC14877-1417-7D4F-80CE-2F0D4A83DD74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8676" name="Text Box 2">
            <a:extLst>
              <a:ext uri="{FF2B5EF4-FFF2-40B4-BE49-F238E27FC236}">
                <a16:creationId xmlns:a16="http://schemas.microsoft.com/office/drawing/2014/main" id="{D0B12B37-D3C6-A240-9173-E07F50788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8677" name="Text Box 3">
            <a:extLst>
              <a:ext uri="{FF2B5EF4-FFF2-40B4-BE49-F238E27FC236}">
                <a16:creationId xmlns:a16="http://schemas.microsoft.com/office/drawing/2014/main" id="{5DCB8174-FA7E-334A-92CC-078CFA3BCAD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>
            <a:extLst>
              <a:ext uri="{FF2B5EF4-FFF2-40B4-BE49-F238E27FC236}">
                <a16:creationId xmlns:a16="http://schemas.microsoft.com/office/drawing/2014/main" id="{D04AAF44-2A8C-3049-B7D6-7864E526578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36F944-4010-FB4B-9264-36C346A8FE76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0723" name="Text Box 1">
            <a:extLst>
              <a:ext uri="{FF2B5EF4-FFF2-40B4-BE49-F238E27FC236}">
                <a16:creationId xmlns:a16="http://schemas.microsoft.com/office/drawing/2014/main" id="{0399B64B-5B5C-BA4E-A4F0-A3A525727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243666F-1E5D-0549-8EDC-1FAC7E792EEE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0724" name="Text Box 2">
            <a:extLst>
              <a:ext uri="{FF2B5EF4-FFF2-40B4-BE49-F238E27FC236}">
                <a16:creationId xmlns:a16="http://schemas.microsoft.com/office/drawing/2014/main" id="{458CA38E-A75D-ED42-8C3D-FCD1631B6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25" name="Text Box 3">
            <a:extLst>
              <a:ext uri="{FF2B5EF4-FFF2-40B4-BE49-F238E27FC236}">
                <a16:creationId xmlns:a16="http://schemas.microsoft.com/office/drawing/2014/main" id="{0E2F8C46-79A7-1C42-9804-AFDF6D39B7D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>
            <a:extLst>
              <a:ext uri="{FF2B5EF4-FFF2-40B4-BE49-F238E27FC236}">
                <a16:creationId xmlns:a16="http://schemas.microsoft.com/office/drawing/2014/main" id="{C0DC94F1-5DAD-F845-85F2-0414E521FAE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B1CCF3-ACF9-8743-ACF8-A50C6669A4A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1" name="Text Box 1">
            <a:extLst>
              <a:ext uri="{FF2B5EF4-FFF2-40B4-BE49-F238E27FC236}">
                <a16:creationId xmlns:a16="http://schemas.microsoft.com/office/drawing/2014/main" id="{07EAB082-80E5-234F-A3E6-B02D35721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2318A2-D5CB-C843-A711-12F372873BE1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2" name="Text Box 2">
            <a:extLst>
              <a:ext uri="{FF2B5EF4-FFF2-40B4-BE49-F238E27FC236}">
                <a16:creationId xmlns:a16="http://schemas.microsoft.com/office/drawing/2014/main" id="{346FF97D-C715-114C-9832-CD515642A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7A6A244F-55F6-294E-904E-D998597B6CD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>
            <a:extLst>
              <a:ext uri="{FF2B5EF4-FFF2-40B4-BE49-F238E27FC236}">
                <a16:creationId xmlns:a16="http://schemas.microsoft.com/office/drawing/2014/main" id="{C0DC94F1-5DAD-F845-85F2-0414E521FAE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B1CCF3-ACF9-8743-ACF8-A50C6669A4A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1" name="Text Box 1">
            <a:extLst>
              <a:ext uri="{FF2B5EF4-FFF2-40B4-BE49-F238E27FC236}">
                <a16:creationId xmlns:a16="http://schemas.microsoft.com/office/drawing/2014/main" id="{07EAB082-80E5-234F-A3E6-B02D35721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2318A2-D5CB-C843-A711-12F372873BE1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2" name="Text Box 2">
            <a:extLst>
              <a:ext uri="{FF2B5EF4-FFF2-40B4-BE49-F238E27FC236}">
                <a16:creationId xmlns:a16="http://schemas.microsoft.com/office/drawing/2014/main" id="{346FF97D-C715-114C-9832-CD515642A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7A6A244F-55F6-294E-904E-D998597B6CD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1295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>
            <a:extLst>
              <a:ext uri="{FF2B5EF4-FFF2-40B4-BE49-F238E27FC236}">
                <a16:creationId xmlns:a16="http://schemas.microsoft.com/office/drawing/2014/main" id="{C0DC94F1-5DAD-F845-85F2-0414E521FAE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B1CCF3-ACF9-8743-ACF8-A50C6669A4A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1" name="Text Box 1">
            <a:extLst>
              <a:ext uri="{FF2B5EF4-FFF2-40B4-BE49-F238E27FC236}">
                <a16:creationId xmlns:a16="http://schemas.microsoft.com/office/drawing/2014/main" id="{07EAB082-80E5-234F-A3E6-B02D35721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2318A2-D5CB-C843-A711-12F372873BE1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2" name="Text Box 2">
            <a:extLst>
              <a:ext uri="{FF2B5EF4-FFF2-40B4-BE49-F238E27FC236}">
                <a16:creationId xmlns:a16="http://schemas.microsoft.com/office/drawing/2014/main" id="{346FF97D-C715-114C-9832-CD515642A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7A6A244F-55F6-294E-904E-D998597B6CD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1563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>
            <a:extLst>
              <a:ext uri="{FF2B5EF4-FFF2-40B4-BE49-F238E27FC236}">
                <a16:creationId xmlns:a16="http://schemas.microsoft.com/office/drawing/2014/main" id="{C0DC94F1-5DAD-F845-85F2-0414E521FAE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B1CCF3-ACF9-8743-ACF8-A50C6669A4A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1" name="Text Box 1">
            <a:extLst>
              <a:ext uri="{FF2B5EF4-FFF2-40B4-BE49-F238E27FC236}">
                <a16:creationId xmlns:a16="http://schemas.microsoft.com/office/drawing/2014/main" id="{07EAB082-80E5-234F-A3E6-B02D35721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2318A2-D5CB-C843-A711-12F372873BE1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2" name="Text Box 2">
            <a:extLst>
              <a:ext uri="{FF2B5EF4-FFF2-40B4-BE49-F238E27FC236}">
                <a16:creationId xmlns:a16="http://schemas.microsoft.com/office/drawing/2014/main" id="{346FF97D-C715-114C-9832-CD515642A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7A6A244F-55F6-294E-904E-D998597B6CD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5166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>
            <a:extLst>
              <a:ext uri="{FF2B5EF4-FFF2-40B4-BE49-F238E27FC236}">
                <a16:creationId xmlns:a16="http://schemas.microsoft.com/office/drawing/2014/main" id="{C0DC94F1-5DAD-F845-85F2-0414E521FAE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B1CCF3-ACF9-8743-ACF8-A50C6669A4A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1" name="Text Box 1">
            <a:extLst>
              <a:ext uri="{FF2B5EF4-FFF2-40B4-BE49-F238E27FC236}">
                <a16:creationId xmlns:a16="http://schemas.microsoft.com/office/drawing/2014/main" id="{07EAB082-80E5-234F-A3E6-B02D35721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2318A2-D5CB-C843-A711-12F372873BE1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2" name="Text Box 2">
            <a:extLst>
              <a:ext uri="{FF2B5EF4-FFF2-40B4-BE49-F238E27FC236}">
                <a16:creationId xmlns:a16="http://schemas.microsoft.com/office/drawing/2014/main" id="{346FF97D-C715-114C-9832-CD515642A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7A6A244F-55F6-294E-904E-D998597B6CD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491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0CAFA56F-CE14-5F47-9629-C5E073605B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68A434-B510-244F-A743-7C0535EE621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F2895290-7D41-434D-A9E7-BEBCA6397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72AB32B-0D86-834B-87DD-3FF9186F79E2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CF0E8F0C-4AA6-DB4C-9A81-9645EBBFA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58874123-6CE0-A840-BDE4-44FA61584AB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CC985568-FA1D-5147-8DBF-560B64202C3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C77AD5-FD40-1D40-940C-2293F9D86AF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8195" name="Text Box 1">
            <a:extLst>
              <a:ext uri="{FF2B5EF4-FFF2-40B4-BE49-F238E27FC236}">
                <a16:creationId xmlns:a16="http://schemas.microsoft.com/office/drawing/2014/main" id="{5B4C90D3-849F-D64B-AC39-4F92A1C38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EAD808E-BD60-F94E-ACDE-2A5EE180371B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05780BE7-484B-004D-AA8B-93F777B96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197" name="Text Box 3">
            <a:extLst>
              <a:ext uri="{FF2B5EF4-FFF2-40B4-BE49-F238E27FC236}">
                <a16:creationId xmlns:a16="http://schemas.microsoft.com/office/drawing/2014/main" id="{6A3B7176-F57C-7B4C-9F47-BD6FC034A19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>
            <a:extLst>
              <a:ext uri="{FF2B5EF4-FFF2-40B4-BE49-F238E27FC236}">
                <a16:creationId xmlns:a16="http://schemas.microsoft.com/office/drawing/2014/main" id="{1CE2B088-5CCB-C148-A2D4-E4A8D42275F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53ED72-147D-034F-8A42-00DA2E20601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2BB2660-340D-9440-8DA8-E79B43B6B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3082CB6-4D68-4540-966A-5D4239459D31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0244" name="Text Box 2">
            <a:extLst>
              <a:ext uri="{FF2B5EF4-FFF2-40B4-BE49-F238E27FC236}">
                <a16:creationId xmlns:a16="http://schemas.microsoft.com/office/drawing/2014/main" id="{8302BBC3-A67D-E44B-A969-C4FD02F07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45" name="Text Box 3">
            <a:extLst>
              <a:ext uri="{FF2B5EF4-FFF2-40B4-BE49-F238E27FC236}">
                <a16:creationId xmlns:a16="http://schemas.microsoft.com/office/drawing/2014/main" id="{91C9F3FD-0C3C-5F4A-A3A1-85616A09B80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>
            <a:extLst>
              <a:ext uri="{FF2B5EF4-FFF2-40B4-BE49-F238E27FC236}">
                <a16:creationId xmlns:a16="http://schemas.microsoft.com/office/drawing/2014/main" id="{1438A8DA-1184-3C44-951C-58D2569B3F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0E7D8C-2879-FB41-930B-4CF705845525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2291" name="Text Box 1">
            <a:extLst>
              <a:ext uri="{FF2B5EF4-FFF2-40B4-BE49-F238E27FC236}">
                <a16:creationId xmlns:a16="http://schemas.microsoft.com/office/drawing/2014/main" id="{B371380E-57AB-D14B-9267-216F8B2D7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6F250FE-04DF-F44D-A717-0E7C20CF2392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2292" name="Text Box 2">
            <a:extLst>
              <a:ext uri="{FF2B5EF4-FFF2-40B4-BE49-F238E27FC236}">
                <a16:creationId xmlns:a16="http://schemas.microsoft.com/office/drawing/2014/main" id="{AE80D60D-459F-E04E-BA3D-31D83DE65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293" name="Text Box 3">
            <a:extLst>
              <a:ext uri="{FF2B5EF4-FFF2-40B4-BE49-F238E27FC236}">
                <a16:creationId xmlns:a16="http://schemas.microsoft.com/office/drawing/2014/main" id="{18C92CE5-D625-6A45-A191-6A4C83403FB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>
            <a:extLst>
              <a:ext uri="{FF2B5EF4-FFF2-40B4-BE49-F238E27FC236}">
                <a16:creationId xmlns:a16="http://schemas.microsoft.com/office/drawing/2014/main" id="{A14B8CD0-8060-D04A-94A0-66A905C9839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A67680-F3A0-9243-9E0F-7140FFCBE2F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4339" name="Text Box 1">
            <a:extLst>
              <a:ext uri="{FF2B5EF4-FFF2-40B4-BE49-F238E27FC236}">
                <a16:creationId xmlns:a16="http://schemas.microsoft.com/office/drawing/2014/main" id="{05041EBC-D43C-AF4E-A084-475D70822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D68786A-D929-A44D-925A-3A5DE1C8E5EB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4340" name="Text Box 2">
            <a:extLst>
              <a:ext uri="{FF2B5EF4-FFF2-40B4-BE49-F238E27FC236}">
                <a16:creationId xmlns:a16="http://schemas.microsoft.com/office/drawing/2014/main" id="{DB603081-8948-884A-B130-FE71A4CE9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41" name="Text Box 3">
            <a:extLst>
              <a:ext uri="{FF2B5EF4-FFF2-40B4-BE49-F238E27FC236}">
                <a16:creationId xmlns:a16="http://schemas.microsoft.com/office/drawing/2014/main" id="{07DF996F-64F8-F845-BC5C-41D11571EB7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>
            <a:extLst>
              <a:ext uri="{FF2B5EF4-FFF2-40B4-BE49-F238E27FC236}">
                <a16:creationId xmlns:a16="http://schemas.microsoft.com/office/drawing/2014/main" id="{5B320E34-7A83-DE45-8FDD-FE20626E692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0FD099-07CA-0C41-B45D-4EC9E0C9D21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6387" name="Text Box 1">
            <a:extLst>
              <a:ext uri="{FF2B5EF4-FFF2-40B4-BE49-F238E27FC236}">
                <a16:creationId xmlns:a16="http://schemas.microsoft.com/office/drawing/2014/main" id="{EF32E337-A0BF-8E45-9E6B-F84FE92BE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D67D365-CDFC-D343-A157-4B6369B4348C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6388" name="Text Box 2">
            <a:extLst>
              <a:ext uri="{FF2B5EF4-FFF2-40B4-BE49-F238E27FC236}">
                <a16:creationId xmlns:a16="http://schemas.microsoft.com/office/drawing/2014/main" id="{EC352D26-BC54-DF4F-AAE5-0FCD5E0DC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389" name="Text Box 3">
            <a:extLst>
              <a:ext uri="{FF2B5EF4-FFF2-40B4-BE49-F238E27FC236}">
                <a16:creationId xmlns:a16="http://schemas.microsoft.com/office/drawing/2014/main" id="{8B013339-6E70-2343-8976-E187096046E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5E2EA10-0C7A-3C4A-AECE-93467B81AE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2F3B45-6554-8543-BB42-6616FB8F764E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8435" name="Text Box 1">
            <a:extLst>
              <a:ext uri="{FF2B5EF4-FFF2-40B4-BE49-F238E27FC236}">
                <a16:creationId xmlns:a16="http://schemas.microsoft.com/office/drawing/2014/main" id="{CF1F37C4-C1FE-5D4A-84CD-28FF8E4A7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2B8EB4F-F711-5D4A-85A5-D66EC75745CD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197684D1-0115-A346-9DCB-52FF0638B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8437" name="Text Box 3">
            <a:extLst>
              <a:ext uri="{FF2B5EF4-FFF2-40B4-BE49-F238E27FC236}">
                <a16:creationId xmlns:a16="http://schemas.microsoft.com/office/drawing/2014/main" id="{2963ECC2-260C-354E-8AE5-556BEC07270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>
            <a:extLst>
              <a:ext uri="{FF2B5EF4-FFF2-40B4-BE49-F238E27FC236}">
                <a16:creationId xmlns:a16="http://schemas.microsoft.com/office/drawing/2014/main" id="{398B76C5-EA7F-2441-9F4B-6F010A20A2D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2C3A10-B7B8-C444-8D3D-E7A3D5A3E2E9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0483" name="Text Box 1">
            <a:extLst>
              <a:ext uri="{FF2B5EF4-FFF2-40B4-BE49-F238E27FC236}">
                <a16:creationId xmlns:a16="http://schemas.microsoft.com/office/drawing/2014/main" id="{B1040323-0A2A-3545-9DEF-E612E494E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53A5246-373F-AA45-899A-2B402E1EA2DA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0484" name="Text Box 2">
            <a:extLst>
              <a:ext uri="{FF2B5EF4-FFF2-40B4-BE49-F238E27FC236}">
                <a16:creationId xmlns:a16="http://schemas.microsoft.com/office/drawing/2014/main" id="{F0359527-0FBA-424B-9F4E-F36C79927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485" name="Text Box 3">
            <a:extLst>
              <a:ext uri="{FF2B5EF4-FFF2-40B4-BE49-F238E27FC236}">
                <a16:creationId xmlns:a16="http://schemas.microsoft.com/office/drawing/2014/main" id="{59BBD419-5873-BB4C-B5D4-9C0B61E2006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2450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336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150813"/>
            <a:ext cx="2006600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50813"/>
            <a:ext cx="587216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895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392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92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95400"/>
            <a:ext cx="3922712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295400"/>
            <a:ext cx="3922713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277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097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381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612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40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06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F0C54ECB-907D-9F44-91BF-C90AAD090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0813"/>
            <a:ext cx="79978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E28C0F5-C883-174B-B2CC-B6A77C53F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95400"/>
            <a:ext cx="799782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+mj-lt"/>
          <a:ea typeface="ＭＳ Ｐゴシック" charset="0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Verdana" pitchFamily="1" charset="0"/>
          <a:ea typeface="ＭＳ Ｐゴシック" charset="0"/>
          <a:cs typeface="Bitstream Vera Sans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Verdana" pitchFamily="1" charset="0"/>
          <a:ea typeface="ＭＳ Ｐゴシック" charset="0"/>
          <a:cs typeface="Bitstream Vera Sans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Verdana" pitchFamily="1" charset="0"/>
          <a:ea typeface="ＭＳ Ｐゴシック" charset="0"/>
          <a:cs typeface="Bitstream Vera Sans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Verdana" pitchFamily="1" charset="0"/>
          <a:ea typeface="ＭＳ Ｐゴシック" charset="0"/>
          <a:cs typeface="Bitstream Vera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3600">
          <a:solidFill>
            <a:srgbClr val="000000"/>
          </a:solidFill>
          <a:latin typeface="Verdana" pitchFamily="1" charset="0"/>
          <a:ea typeface="Bitstream Vera Sans" charset="0"/>
          <a:cs typeface="Bitstream Vera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3600">
          <a:solidFill>
            <a:srgbClr val="000000"/>
          </a:solidFill>
          <a:latin typeface="Verdana" pitchFamily="1" charset="0"/>
          <a:ea typeface="Bitstream Vera Sans" charset="0"/>
          <a:cs typeface="Bitstream Vera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3600">
          <a:solidFill>
            <a:srgbClr val="000000"/>
          </a:solidFill>
          <a:latin typeface="Verdana" pitchFamily="1" charset="0"/>
          <a:ea typeface="Bitstream Vera Sans" charset="0"/>
          <a:cs typeface="Bitstream Vera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3600">
          <a:solidFill>
            <a:srgbClr val="000000"/>
          </a:solidFill>
          <a:latin typeface="Verdana" pitchFamily="1" charset="0"/>
          <a:ea typeface="Bitstream Vera Sans" charset="0"/>
          <a:cs typeface="Bitstream Vera Sans" charset="0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FA7399A5-5507-1D43-BBED-14AF17BF9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295400" cy="13716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4" name="Oval 2">
            <a:extLst>
              <a:ext uri="{FF2B5EF4-FFF2-40B4-BE49-F238E27FC236}">
                <a16:creationId xmlns:a16="http://schemas.microsoft.com/office/drawing/2014/main" id="{8C33E2AD-E497-124D-986F-7B39AED7B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768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Point Stat</a:t>
            </a:r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969C4EB1-5CE5-ED4C-9E10-CAD93AB5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1371600" cy="32766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Gridded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Grib Input: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Observation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Stage II/IV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/>
              <a:t> 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GB" altLang="en-US" sz="1600"/>
              <a:t>Forecast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Model Data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From Post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2EBDDA1-B4C0-164A-8F89-794F595D6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828800"/>
            <a:ext cx="1295400" cy="2590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9B398160-2711-294A-8567-DB42F4CD6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v0.9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CFFCB02-CD05-EF4B-8BAA-66D1B93F8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610600" cy="51816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3079" name="AutoShape 7">
            <a:extLst>
              <a:ext uri="{FF2B5EF4-FFF2-40B4-BE49-F238E27FC236}">
                <a16:creationId xmlns:a16="http://schemas.microsoft.com/office/drawing/2014/main" id="{A92D4235-1318-164E-A0B5-7347B42E1F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47900" y="2438400"/>
            <a:ext cx="3175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0" name="AutoShape 8">
            <a:extLst>
              <a:ext uri="{FF2B5EF4-FFF2-40B4-BE49-F238E27FC236}">
                <a16:creationId xmlns:a16="http://schemas.microsoft.com/office/drawing/2014/main" id="{6259998E-C524-D64F-A97A-E9B8DF1F8B2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05800" y="6553200"/>
            <a:ext cx="158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1" name="Oval 9">
            <a:extLst>
              <a:ext uri="{FF2B5EF4-FFF2-40B4-BE49-F238E27FC236}">
                <a16:creationId xmlns:a16="http://schemas.microsoft.com/office/drawing/2014/main" id="{824469F8-99B3-FE48-BC7D-A6886555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812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MODE</a:t>
            </a:r>
          </a:p>
        </p:txBody>
      </p:sp>
      <p:sp>
        <p:nvSpPr>
          <p:cNvPr id="3082" name="AutoShape 10">
            <a:extLst>
              <a:ext uri="{FF2B5EF4-FFF2-40B4-BE49-F238E27FC236}">
                <a16:creationId xmlns:a16="http://schemas.microsoft.com/office/drawing/2014/main" id="{2F6F0B25-91BB-EC4A-8278-B8D06C554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86400"/>
            <a:ext cx="13716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Input Obs</a:t>
            </a: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B9DD024F-BA8A-524E-B684-6E9F5C289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486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PB2NC</a:t>
            </a:r>
          </a:p>
        </p:txBody>
      </p:sp>
      <p:sp>
        <p:nvSpPr>
          <p:cNvPr id="3084" name="Oval 12">
            <a:extLst>
              <a:ext uri="{FF2B5EF4-FFF2-40B4-BE49-F238E27FC236}">
                <a16:creationId xmlns:a16="http://schemas.microsoft.com/office/drawing/2014/main" id="{5947CDA5-1C83-AC4B-AB6E-2B62A4FC8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1143000" cy="1066800"/>
          </a:xfrm>
          <a:prstGeom prst="ellipse">
            <a:avLst/>
          </a:prstGeom>
          <a:solidFill>
            <a:srgbClr val="339966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Combine</a:t>
            </a:r>
          </a:p>
        </p:txBody>
      </p:sp>
      <p:sp>
        <p:nvSpPr>
          <p:cNvPr id="3085" name="AutoShape 13">
            <a:extLst>
              <a:ext uri="{FF2B5EF4-FFF2-40B4-BE49-F238E27FC236}">
                <a16:creationId xmlns:a16="http://schemas.microsoft.com/office/drawing/2014/main" id="{338B913E-0E51-3641-B085-1299F577A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006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VSDB</a:t>
            </a:r>
          </a:p>
        </p:txBody>
      </p:sp>
      <p:sp>
        <p:nvSpPr>
          <p:cNvPr id="3086" name="Oval 14">
            <a:extLst>
              <a:ext uri="{FF2B5EF4-FFF2-40B4-BE49-F238E27FC236}">
                <a16:creationId xmlns:a16="http://schemas.microsoft.com/office/drawing/2014/main" id="{F2627C00-7AF5-E840-9F7E-A44CCB0B5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00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Grid Stat</a:t>
            </a:r>
          </a:p>
        </p:txBody>
      </p:sp>
      <p:sp>
        <p:nvSpPr>
          <p:cNvPr id="3087" name="AutoShape 15">
            <a:extLst>
              <a:ext uri="{FF2B5EF4-FFF2-40B4-BE49-F238E27FC236}">
                <a16:creationId xmlns:a16="http://schemas.microsoft.com/office/drawing/2014/main" id="{AAA77A3E-953A-044D-BD64-707B3173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4864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Obs</a:t>
            </a:r>
          </a:p>
        </p:txBody>
      </p:sp>
      <p:sp>
        <p:nvSpPr>
          <p:cNvPr id="3088" name="AutoShape 16">
            <a:extLst>
              <a:ext uri="{FF2B5EF4-FFF2-40B4-BE49-F238E27FC236}">
                <a16:creationId xmlns:a16="http://schemas.microsoft.com/office/drawing/2014/main" id="{ECFD5572-A8C7-A040-BDFE-212ADAD67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050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</p:txBody>
      </p:sp>
      <p:sp>
        <p:nvSpPr>
          <p:cNvPr id="3089" name="AutoShape 17">
            <a:extLst>
              <a:ext uri="{FF2B5EF4-FFF2-40B4-BE49-F238E27FC236}">
                <a16:creationId xmlns:a16="http://schemas.microsoft.com/office/drawing/2014/main" id="{89B9A666-D523-8B49-8086-DFE758518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2004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VSDB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</p:txBody>
      </p:sp>
      <p:sp>
        <p:nvSpPr>
          <p:cNvPr id="3090" name="Text Box 18">
            <a:extLst>
              <a:ext uri="{FF2B5EF4-FFF2-40B4-BE49-F238E27FC236}">
                <a16:creationId xmlns:a16="http://schemas.microsoft.com/office/drawing/2014/main" id="{4008707A-FDA9-AA4C-9EF7-A7F67F678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3091" name="Text Box 19">
            <a:extLst>
              <a:ext uri="{FF2B5EF4-FFF2-40B4-BE49-F238E27FC236}">
                <a16:creationId xmlns:a16="http://schemas.microsoft.com/office/drawing/2014/main" id="{21F645F0-C7E8-D640-A8D8-E7DDE1B1D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43000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RFMT</a:t>
            </a:r>
          </a:p>
        </p:txBody>
      </p:sp>
      <p:sp>
        <p:nvSpPr>
          <p:cNvPr id="3092" name="Text Box 20">
            <a:extLst>
              <a:ext uri="{FF2B5EF4-FFF2-40B4-BE49-F238E27FC236}">
                <a16:creationId xmlns:a16="http://schemas.microsoft.com/office/drawing/2014/main" id="{EBDD9C07-D3F3-F841-BD78-1E442A241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143000"/>
            <a:ext cx="144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INTERMED</a:t>
            </a:r>
          </a:p>
        </p:txBody>
      </p:sp>
      <p:sp>
        <p:nvSpPr>
          <p:cNvPr id="3093" name="Text Box 21">
            <a:extLst>
              <a:ext uri="{FF2B5EF4-FFF2-40B4-BE49-F238E27FC236}">
                <a16:creationId xmlns:a16="http://schemas.microsoft.com/office/drawing/2014/main" id="{9D797B3F-B5C2-0E46-AB30-36B3011A9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143000"/>
            <a:ext cx="99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STATS</a:t>
            </a: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6A25DAE3-345A-0449-AFDE-7F8D2596F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43000"/>
            <a:ext cx="114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OUTPUT</a:t>
            </a:r>
          </a:p>
        </p:txBody>
      </p:sp>
      <p:sp>
        <p:nvSpPr>
          <p:cNvPr id="3095" name="AutoShape 23">
            <a:extLst>
              <a:ext uri="{FF2B5EF4-FFF2-40B4-BE49-F238E27FC236}">
                <a16:creationId xmlns:a16="http://schemas.microsoft.com/office/drawing/2014/main" id="{7EC7274E-3B50-3C49-A9D2-080B25931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209800"/>
            <a:ext cx="9906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Fcst/Obs</a:t>
            </a:r>
          </a:p>
        </p:txBody>
      </p:sp>
      <p:sp>
        <p:nvSpPr>
          <p:cNvPr id="3096" name="Rectangle 24">
            <a:extLst>
              <a:ext uri="{FF2B5EF4-FFF2-40B4-BE49-F238E27FC236}">
                <a16:creationId xmlns:a16="http://schemas.microsoft.com/office/drawing/2014/main" id="{81D908C5-AEF7-BF47-85DA-4337F9BFB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6400800"/>
            <a:ext cx="762000" cy="228600"/>
          </a:xfrm>
          <a:prstGeom prst="rect">
            <a:avLst/>
          </a:prstGeom>
          <a:solidFill>
            <a:srgbClr val="DDDDDD"/>
          </a:solidFill>
          <a:ln w="252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5DF95A6F-7A32-3E42-94BF-C6C0558FA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324600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= optional</a:t>
            </a:r>
          </a:p>
        </p:txBody>
      </p:sp>
      <p:sp>
        <p:nvSpPr>
          <p:cNvPr id="3098" name="Line 26">
            <a:extLst>
              <a:ext uri="{FF2B5EF4-FFF2-40B4-BE49-F238E27FC236}">
                <a16:creationId xmlns:a16="http://schemas.microsoft.com/office/drawing/2014/main" id="{50AAE816-3C1C-BD48-96A2-D4B6CA5827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7338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9" name="Line 27">
            <a:extLst>
              <a:ext uri="{FF2B5EF4-FFF2-40B4-BE49-F238E27FC236}">
                <a16:creationId xmlns:a16="http://schemas.microsoft.com/office/drawing/2014/main" id="{31B1687A-A4F9-ED41-A4FD-F20D4BE10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4102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0" name="Line 28">
            <a:extLst>
              <a:ext uri="{FF2B5EF4-FFF2-40B4-BE49-F238E27FC236}">
                <a16:creationId xmlns:a16="http://schemas.microsoft.com/office/drawing/2014/main" id="{5AA525E9-6296-1F41-A87A-2B79B82E8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5146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29">
            <a:extLst>
              <a:ext uri="{FF2B5EF4-FFF2-40B4-BE49-F238E27FC236}">
                <a16:creationId xmlns:a16="http://schemas.microsoft.com/office/drawing/2014/main" id="{CDE8D984-6220-3D42-8196-E6C59712E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00400"/>
            <a:ext cx="2438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Line 30">
            <a:extLst>
              <a:ext uri="{FF2B5EF4-FFF2-40B4-BE49-F238E27FC236}">
                <a16:creationId xmlns:a16="http://schemas.microsoft.com/office/drawing/2014/main" id="{F7AC6E15-639A-6E43-A89D-B3758EFBE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562600"/>
            <a:ext cx="2438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3" name="Line 31">
            <a:extLst>
              <a:ext uri="{FF2B5EF4-FFF2-40B4-BE49-F238E27FC236}">
                <a16:creationId xmlns:a16="http://schemas.microsoft.com/office/drawing/2014/main" id="{B6BD28C5-F607-564A-A13B-B7EEFA121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800600"/>
            <a:ext cx="2590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4" name="Oval 32">
            <a:extLst>
              <a:ext uri="{FF2B5EF4-FFF2-40B4-BE49-F238E27FC236}">
                <a16:creationId xmlns:a16="http://schemas.microsoft.com/office/drawing/2014/main" id="{F03A66B7-889E-254A-BBEC-E558E0976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0386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VSDB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Analysis</a:t>
            </a:r>
          </a:p>
        </p:txBody>
      </p:sp>
      <p:sp>
        <p:nvSpPr>
          <p:cNvPr id="3105" name="Oval 33">
            <a:extLst>
              <a:ext uri="{FF2B5EF4-FFF2-40B4-BE49-F238E27FC236}">
                <a16:creationId xmlns:a16="http://schemas.microsoft.com/office/drawing/2014/main" id="{03008473-7DC1-8E41-B671-FC6B41579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9050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Analysis</a:t>
            </a:r>
          </a:p>
        </p:txBody>
      </p:sp>
      <p:sp>
        <p:nvSpPr>
          <p:cNvPr id="3106" name="Line 34">
            <a:extLst>
              <a:ext uri="{FF2B5EF4-FFF2-40B4-BE49-F238E27FC236}">
                <a16:creationId xmlns:a16="http://schemas.microsoft.com/office/drawing/2014/main" id="{6D21ABA6-EDFD-BE4D-AA37-04382DAB0E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4949825"/>
            <a:ext cx="381000" cy="3873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35">
            <a:extLst>
              <a:ext uri="{FF2B5EF4-FFF2-40B4-BE49-F238E27FC236}">
                <a16:creationId xmlns:a16="http://schemas.microsoft.com/office/drawing/2014/main" id="{C41D98FB-D4A7-0341-9076-A1581686C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733800"/>
            <a:ext cx="381000" cy="4572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36">
            <a:extLst>
              <a:ext uri="{FF2B5EF4-FFF2-40B4-BE49-F238E27FC236}">
                <a16:creationId xmlns:a16="http://schemas.microsoft.com/office/drawing/2014/main" id="{7A7AEF4D-9098-4843-B414-78DA11BD9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438400"/>
            <a:ext cx="304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AutoShape 37">
            <a:extLst>
              <a:ext uri="{FF2B5EF4-FFF2-40B4-BE49-F238E27FC236}">
                <a16:creationId xmlns:a16="http://schemas.microsoft.com/office/drawing/2014/main" id="{BA02A4E9-50AB-E94A-8EB2-FAAEE5823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9050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</p:txBody>
      </p:sp>
      <p:sp>
        <p:nvSpPr>
          <p:cNvPr id="3110" name="AutoShape 38">
            <a:extLst>
              <a:ext uri="{FF2B5EF4-FFF2-40B4-BE49-F238E27FC236}">
                <a16:creationId xmlns:a16="http://schemas.microsoft.com/office/drawing/2014/main" id="{23347185-C1A5-BE4D-9ABA-6E455658F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0386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</p:txBody>
      </p:sp>
      <p:sp>
        <p:nvSpPr>
          <p:cNvPr id="3111" name="Line 39">
            <a:extLst>
              <a:ext uri="{FF2B5EF4-FFF2-40B4-BE49-F238E27FC236}">
                <a16:creationId xmlns:a16="http://schemas.microsoft.com/office/drawing/2014/main" id="{1C717619-E0D4-F64E-9FC6-D15401AAF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438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2" name="Line 40">
            <a:extLst>
              <a:ext uri="{FF2B5EF4-FFF2-40B4-BE49-F238E27FC236}">
                <a16:creationId xmlns:a16="http://schemas.microsoft.com/office/drawing/2014/main" id="{AE5EA09C-9E87-4C42-8960-1C7407B30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5720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" name="Text Box 41">
            <a:extLst>
              <a:ext uri="{FF2B5EF4-FFF2-40B4-BE49-F238E27FC236}">
                <a16:creationId xmlns:a16="http://schemas.microsoft.com/office/drawing/2014/main" id="{55752CFB-FE31-214F-878D-702C02B2A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143000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AGGREGATE</a:t>
            </a:r>
          </a:p>
        </p:txBody>
      </p:sp>
      <p:sp>
        <p:nvSpPr>
          <p:cNvPr id="3114" name="Line 42">
            <a:extLst>
              <a:ext uri="{FF2B5EF4-FFF2-40B4-BE49-F238E27FC236}">
                <a16:creationId xmlns:a16="http://schemas.microsoft.com/office/drawing/2014/main" id="{68D16BBD-E9F8-9945-9449-312463D981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295400"/>
            <a:ext cx="609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5" name="Line 43">
            <a:extLst>
              <a:ext uri="{FF2B5EF4-FFF2-40B4-BE49-F238E27FC236}">
                <a16:creationId xmlns:a16="http://schemas.microsoft.com/office/drawing/2014/main" id="{324B4693-6879-024D-A26F-B8B64F2FC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295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6" name="Line 44">
            <a:extLst>
              <a:ext uri="{FF2B5EF4-FFF2-40B4-BE49-F238E27FC236}">
                <a16:creationId xmlns:a16="http://schemas.microsoft.com/office/drawing/2014/main" id="{AA0C3DE6-FC03-8A44-BDA8-3E9D6FCD3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295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7" name="Line 45">
            <a:extLst>
              <a:ext uri="{FF2B5EF4-FFF2-40B4-BE49-F238E27FC236}">
                <a16:creationId xmlns:a16="http://schemas.microsoft.com/office/drawing/2014/main" id="{44538AC9-44EC-CE4F-A4B6-F02705B3C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295400"/>
            <a:ext cx="304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8" name="Line 46">
            <a:extLst>
              <a:ext uri="{FF2B5EF4-FFF2-40B4-BE49-F238E27FC236}">
                <a16:creationId xmlns:a16="http://schemas.microsoft.com/office/drawing/2014/main" id="{941F3A6D-D746-6E4C-B499-FB9927DA6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295400"/>
            <a:ext cx="457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9" name="Rectangle 47">
            <a:extLst>
              <a:ext uri="{FF2B5EF4-FFF2-40B4-BE49-F238E27FC236}">
                <a16:creationId xmlns:a16="http://schemas.microsoft.com/office/drawing/2014/main" id="{324342AF-E7F2-E541-BC9C-163698C0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524000"/>
            <a:ext cx="2362200" cy="4419600"/>
          </a:xfrm>
          <a:prstGeom prst="rect">
            <a:avLst/>
          </a:prstGeom>
          <a:solidFill>
            <a:srgbClr val="DDDDDD">
              <a:alpha val="50195"/>
            </a:srgbClr>
          </a:solidFill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5">
            <a:extLst>
              <a:ext uri="{FF2B5EF4-FFF2-40B4-BE49-F238E27FC236}">
                <a16:creationId xmlns:a16="http://schemas.microsoft.com/office/drawing/2014/main" id="{014D7AF3-1745-2A45-A610-8F785E1BA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533525"/>
            <a:ext cx="1965325" cy="10001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21506" name="Elbow Connector 268">
            <a:extLst>
              <a:ext uri="{FF2B5EF4-FFF2-40B4-BE49-F238E27FC236}">
                <a16:creationId xmlns:a16="http://schemas.microsoft.com/office/drawing/2014/main" id="{5B1523AA-E930-2747-B496-39FC2DF2D706}"/>
              </a:ext>
            </a:extLst>
          </p:cNvPr>
          <p:cNvCxnSpPr>
            <a:cxnSpLocks noChangeShapeType="1"/>
            <a:stCxn id="21544" idx="6"/>
            <a:endCxn id="21548" idx="3"/>
          </p:cNvCxnSpPr>
          <p:nvPr/>
        </p:nvCxnSpPr>
        <p:spPr bwMode="auto">
          <a:xfrm flipH="1">
            <a:off x="3565525" y="2800350"/>
            <a:ext cx="168275" cy="1573213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7" name="AutoShape 3">
            <a:extLst>
              <a:ext uri="{FF2B5EF4-FFF2-40B4-BE49-F238E27FC236}">
                <a16:creationId xmlns:a16="http://schemas.microsoft.com/office/drawing/2014/main" id="{CA510184-DEDB-A542-A242-CC164F1BC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1508" name="AutoShape 4">
            <a:extLst>
              <a:ext uri="{FF2B5EF4-FFF2-40B4-BE49-F238E27FC236}">
                <a16:creationId xmlns:a16="http://schemas.microsoft.com/office/drawing/2014/main" id="{E5347E6E-F14F-2241-8784-DE1CAAC42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484313"/>
            <a:ext cx="593725" cy="109696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B4EDF906-298F-9F42-88BA-494D1488B0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447800"/>
            <a:ext cx="974725" cy="4495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60B592D2-0EEA-B346-A5A2-432C03CC211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v5.2</a:t>
            </a: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2AA11EBE-3387-B746-B4A3-337B066BC6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1512" name="AutoShape 9">
            <a:extLst>
              <a:ext uri="{FF2B5EF4-FFF2-40B4-BE49-F238E27FC236}">
                <a16:creationId xmlns:a16="http://schemas.microsoft.com/office/drawing/2014/main" id="{1723A579-BBB4-C845-99DD-6CCF8A857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457700"/>
            <a:ext cx="595313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1513" name="AutoShape 10">
            <a:extLst>
              <a:ext uri="{FF2B5EF4-FFF2-40B4-BE49-F238E27FC236}">
                <a16:creationId xmlns:a16="http://schemas.microsoft.com/office/drawing/2014/main" id="{2C2E6ED3-915B-984B-B7B7-B2CDE5458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28320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1514" name="AutoShape 11">
            <a:extLst>
              <a:ext uri="{FF2B5EF4-FFF2-40B4-BE49-F238E27FC236}">
                <a16:creationId xmlns:a16="http://schemas.microsoft.com/office/drawing/2014/main" id="{4B68AF33-66D0-9B48-97FF-FADA57372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577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1515" name="AutoShape 12">
            <a:extLst>
              <a:ext uri="{FF2B5EF4-FFF2-40B4-BE49-F238E27FC236}">
                <a16:creationId xmlns:a16="http://schemas.microsoft.com/office/drawing/2014/main" id="{3A64D8EB-BBE2-BA42-8A68-CE0003722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741613"/>
            <a:ext cx="593725" cy="59531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1516" name="AutoShape 13">
            <a:extLst>
              <a:ext uri="{FF2B5EF4-FFF2-40B4-BE49-F238E27FC236}">
                <a16:creationId xmlns:a16="http://schemas.microsoft.com/office/drawing/2014/main" id="{43F4D2C3-1554-844F-BCBE-5654350B7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0116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1517" name="Text Box 14">
            <a:extLst>
              <a:ext uri="{FF2B5EF4-FFF2-40B4-BE49-F238E27FC236}">
                <a16:creationId xmlns:a16="http://schemas.microsoft.com/office/drawing/2014/main" id="{AF5B04AC-0517-584F-8758-0FA9A9AAE7F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762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21518" name="Text Box 15">
            <a:extLst>
              <a:ext uri="{FF2B5EF4-FFF2-40B4-BE49-F238E27FC236}">
                <a16:creationId xmlns:a16="http://schemas.microsoft.com/office/drawing/2014/main" id="{44FF6606-B819-8A45-AC03-15CFC61A5AE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21519" name="Text Box 16">
            <a:extLst>
              <a:ext uri="{FF2B5EF4-FFF2-40B4-BE49-F238E27FC236}">
                <a16:creationId xmlns:a16="http://schemas.microsoft.com/office/drawing/2014/main" id="{3E9F9551-8442-8044-AD3E-BD26853D28B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21520" name="AutoShape 22">
            <a:extLst>
              <a:ext uri="{FF2B5EF4-FFF2-40B4-BE49-F238E27FC236}">
                <a16:creationId xmlns:a16="http://schemas.microsoft.com/office/drawing/2014/main" id="{7E8912E5-3900-3840-9C81-863F7B4C7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838575"/>
            <a:ext cx="595313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1521" name="Oval 26">
            <a:extLst>
              <a:ext uri="{FF2B5EF4-FFF2-40B4-BE49-F238E27FC236}">
                <a16:creationId xmlns:a16="http://schemas.microsoft.com/office/drawing/2014/main" id="{2BE0723A-40E3-8F42-ACCE-6E20522A8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451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1522" name="AutoShape 32">
            <a:extLst>
              <a:ext uri="{FF2B5EF4-FFF2-40B4-BE49-F238E27FC236}">
                <a16:creationId xmlns:a16="http://schemas.microsoft.com/office/drawing/2014/main" id="{4A919BC1-0A85-6F49-9AB0-E479781A9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378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1523" name="Text Box 35">
            <a:extLst>
              <a:ext uri="{FF2B5EF4-FFF2-40B4-BE49-F238E27FC236}">
                <a16:creationId xmlns:a16="http://schemas.microsoft.com/office/drawing/2014/main" id="{A11BC543-14AA-B042-9F54-FC8BE6A08F3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21524" name="Oval 36">
            <a:extLst>
              <a:ext uri="{FF2B5EF4-FFF2-40B4-BE49-F238E27FC236}">
                <a16:creationId xmlns:a16="http://schemas.microsoft.com/office/drawing/2014/main" id="{D9540817-7E54-7D4B-9236-6DD13A61A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8130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21525" name="Oval 37">
            <a:extLst>
              <a:ext uri="{FF2B5EF4-FFF2-40B4-BE49-F238E27FC236}">
                <a16:creationId xmlns:a16="http://schemas.microsoft.com/office/drawing/2014/main" id="{6CBF8726-084B-C84D-A913-490BC5CD1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079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1526" name="Oval 38">
            <a:extLst>
              <a:ext uri="{FF2B5EF4-FFF2-40B4-BE49-F238E27FC236}">
                <a16:creationId xmlns:a16="http://schemas.microsoft.com/office/drawing/2014/main" id="{547204A8-BEC3-BF40-ADF1-B8F768B6C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724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1527" name="Oval 39">
            <a:extLst>
              <a:ext uri="{FF2B5EF4-FFF2-40B4-BE49-F238E27FC236}">
                <a16:creationId xmlns:a16="http://schemas.microsoft.com/office/drawing/2014/main" id="{13476B34-4322-EB4A-BA7E-70A776A0B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537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1528" name="Oval 40">
            <a:extLst>
              <a:ext uri="{FF2B5EF4-FFF2-40B4-BE49-F238E27FC236}">
                <a16:creationId xmlns:a16="http://schemas.microsoft.com/office/drawing/2014/main" id="{E06662E3-3FA1-FE44-86C6-1AB4DED83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70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1529" name="Oval 41">
            <a:extLst>
              <a:ext uri="{FF2B5EF4-FFF2-40B4-BE49-F238E27FC236}">
                <a16:creationId xmlns:a16="http://schemas.microsoft.com/office/drawing/2014/main" id="{C07FB4C9-09F0-8844-B024-CDA8D5C35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3719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1530" name="Oval 42">
            <a:extLst>
              <a:ext uri="{FF2B5EF4-FFF2-40B4-BE49-F238E27FC236}">
                <a16:creationId xmlns:a16="http://schemas.microsoft.com/office/drawing/2014/main" id="{1E24EE3C-BC7F-9F41-A87E-B4C73E05B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5243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21531" name="Oval 43">
            <a:extLst>
              <a:ext uri="{FF2B5EF4-FFF2-40B4-BE49-F238E27FC236}">
                <a16:creationId xmlns:a16="http://schemas.microsoft.com/office/drawing/2014/main" id="{7EBCA109-1BA9-B24C-A8C8-EE8020BCC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9052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21532" name="Oval 44">
            <a:extLst>
              <a:ext uri="{FF2B5EF4-FFF2-40B4-BE49-F238E27FC236}">
                <a16:creationId xmlns:a16="http://schemas.microsoft.com/office/drawing/2014/main" id="{005EA9D2-C86D-AF4A-8045-0F2BBE1F0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21533" name="Oval 45">
            <a:extLst>
              <a:ext uri="{FF2B5EF4-FFF2-40B4-BE49-F238E27FC236}">
                <a16:creationId xmlns:a16="http://schemas.microsoft.com/office/drawing/2014/main" id="{70327804-796E-4C4E-A7FC-098959706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VxMask</a:t>
            </a:r>
          </a:p>
        </p:txBody>
      </p:sp>
      <p:sp>
        <p:nvSpPr>
          <p:cNvPr id="21534" name="AutoShape 46">
            <a:extLst>
              <a:ext uri="{FF2B5EF4-FFF2-40B4-BE49-F238E27FC236}">
                <a16:creationId xmlns:a16="http://schemas.microsoft.com/office/drawing/2014/main" id="{818D11A3-98FF-3A4E-8A4E-8E9BCCC4E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64343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1535" name="AutoShape 48">
            <a:extLst>
              <a:ext uri="{FF2B5EF4-FFF2-40B4-BE49-F238E27FC236}">
                <a16:creationId xmlns:a16="http://schemas.microsoft.com/office/drawing/2014/main" id="{8B676D21-72EA-1742-B0B7-393F1C13C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5845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1536" name="Oval 42">
            <a:extLst>
              <a:ext uri="{FF2B5EF4-FFF2-40B4-BE49-F238E27FC236}">
                <a16:creationId xmlns:a16="http://schemas.microsoft.com/office/drawing/2014/main" id="{9B1DA8E2-CC8E-874D-B95B-F5D298E2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1435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21537" name="AutoShape 9">
            <a:extLst>
              <a:ext uri="{FF2B5EF4-FFF2-40B4-BE49-F238E27FC236}">
                <a16:creationId xmlns:a16="http://schemas.microsoft.com/office/drawing/2014/main" id="{748B428B-81E1-7540-837C-F77FA9A20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5076825"/>
            <a:ext cx="595313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1538" name="Oval 36">
            <a:extLst>
              <a:ext uri="{FF2B5EF4-FFF2-40B4-BE49-F238E27FC236}">
                <a16:creationId xmlns:a16="http://schemas.microsoft.com/office/drawing/2014/main" id="{32499543-FCD6-F243-8D79-3023217B5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185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1539" name="Oval 36">
            <a:extLst>
              <a:ext uri="{FF2B5EF4-FFF2-40B4-BE49-F238E27FC236}">
                <a16:creationId xmlns:a16="http://schemas.microsoft.com/office/drawing/2014/main" id="{26FCBCCA-8736-5545-9274-A03CD390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2438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21540" name="Oval 36">
            <a:extLst>
              <a:ext uri="{FF2B5EF4-FFF2-40B4-BE49-F238E27FC236}">
                <a16:creationId xmlns:a16="http://schemas.microsoft.com/office/drawing/2014/main" id="{99D86E43-7F61-F54A-9A47-F61C7FBDB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3203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21541" name="Oval 36">
            <a:extLst>
              <a:ext uri="{FF2B5EF4-FFF2-40B4-BE49-F238E27FC236}">
                <a16:creationId xmlns:a16="http://schemas.microsoft.com/office/drawing/2014/main" id="{7DE9C28A-7B5C-2C41-8B89-1857A3A00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722813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1542" name="Oval 36">
            <a:extLst>
              <a:ext uri="{FF2B5EF4-FFF2-40B4-BE49-F238E27FC236}">
                <a16:creationId xmlns:a16="http://schemas.microsoft.com/office/drawing/2014/main" id="{BBEBE74C-7282-9643-AB26-BEBD5EBD3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861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1543" name="Oval 36">
            <a:extLst>
              <a:ext uri="{FF2B5EF4-FFF2-40B4-BE49-F238E27FC236}">
                <a16:creationId xmlns:a16="http://schemas.microsoft.com/office/drawing/2014/main" id="{13D61B3C-E683-D146-9614-AB2E6CF62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21544" name="Oval 36">
            <a:extLst>
              <a:ext uri="{FF2B5EF4-FFF2-40B4-BE49-F238E27FC236}">
                <a16:creationId xmlns:a16="http://schemas.microsoft.com/office/drawing/2014/main" id="{B797937A-CE2E-3B40-B361-751B5F33C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717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21545" name="Oval 36">
            <a:extLst>
              <a:ext uri="{FF2B5EF4-FFF2-40B4-BE49-F238E27FC236}">
                <a16:creationId xmlns:a16="http://schemas.microsoft.com/office/drawing/2014/main" id="{38B88444-F252-FA44-BF7D-1261FF0F5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1546" name="AutoShape 22">
            <a:extLst>
              <a:ext uri="{FF2B5EF4-FFF2-40B4-BE49-F238E27FC236}">
                <a16:creationId xmlns:a16="http://schemas.microsoft.com/office/drawing/2014/main" id="{75ED71E3-F1BB-7F4E-B0ED-EA1EAB119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6019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1547" name="AutoShape 22">
            <a:extLst>
              <a:ext uri="{FF2B5EF4-FFF2-40B4-BE49-F238E27FC236}">
                <a16:creationId xmlns:a16="http://schemas.microsoft.com/office/drawing/2014/main" id="{869D222F-0F4C-6640-A9EE-31FFAE85E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21945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1548" name="AutoShape 12">
            <a:extLst>
              <a:ext uri="{FF2B5EF4-FFF2-40B4-BE49-F238E27FC236}">
                <a16:creationId xmlns:a16="http://schemas.microsoft.com/office/drawing/2014/main" id="{C29CB85F-EEBF-BC4E-8266-0965CED66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767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1549" name="Text Box 16">
            <a:extLst>
              <a:ext uri="{FF2B5EF4-FFF2-40B4-BE49-F238E27FC236}">
                <a16:creationId xmlns:a16="http://schemas.microsoft.com/office/drawing/2014/main" id="{6530E1B7-4906-9A42-8121-ED29F80A80B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21550" name="Straight Arrow Connector 118">
            <a:extLst>
              <a:ext uri="{FF2B5EF4-FFF2-40B4-BE49-F238E27FC236}">
                <a16:creationId xmlns:a16="http://schemas.microsoft.com/office/drawing/2014/main" id="{CD8CCA8A-31B8-0644-8C23-B394AC95CA91}"/>
              </a:ext>
            </a:extLst>
          </p:cNvPr>
          <p:cNvCxnSpPr>
            <a:cxnSpLocks noChangeShapeType="1"/>
            <a:stCxn id="21546" idx="3"/>
            <a:endCxn id="21545" idx="2"/>
          </p:cNvCxnSpPr>
          <p:nvPr/>
        </p:nvCxnSpPr>
        <p:spPr bwMode="auto">
          <a:xfrm flipV="1">
            <a:off x="803275" y="2895600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1" name="Straight Arrow Connector 120">
            <a:extLst>
              <a:ext uri="{FF2B5EF4-FFF2-40B4-BE49-F238E27FC236}">
                <a16:creationId xmlns:a16="http://schemas.microsoft.com/office/drawing/2014/main" id="{7176A481-A85E-C44C-8824-FC0B6AD0A7A8}"/>
              </a:ext>
            </a:extLst>
          </p:cNvPr>
          <p:cNvCxnSpPr>
            <a:cxnSpLocks noChangeShapeType="1"/>
            <a:stCxn id="21547" idx="3"/>
            <a:endCxn id="21542" idx="2"/>
          </p:cNvCxnSpPr>
          <p:nvPr/>
        </p:nvCxnSpPr>
        <p:spPr bwMode="auto">
          <a:xfrm flipV="1">
            <a:off x="803275" y="3514725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2" name="Straight Arrow Connector 122">
            <a:extLst>
              <a:ext uri="{FF2B5EF4-FFF2-40B4-BE49-F238E27FC236}">
                <a16:creationId xmlns:a16="http://schemas.microsoft.com/office/drawing/2014/main" id="{183A4BC8-C637-1646-9069-E588D82E0364}"/>
              </a:ext>
            </a:extLst>
          </p:cNvPr>
          <p:cNvCxnSpPr>
            <a:cxnSpLocks noChangeShapeType="1"/>
            <a:stCxn id="21520" idx="3"/>
            <a:endCxn id="21531" idx="2"/>
          </p:cNvCxnSpPr>
          <p:nvPr/>
        </p:nvCxnSpPr>
        <p:spPr bwMode="auto">
          <a:xfrm flipV="1">
            <a:off x="804863" y="4133850"/>
            <a:ext cx="261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3" name="Straight Arrow Connector 124">
            <a:extLst>
              <a:ext uri="{FF2B5EF4-FFF2-40B4-BE49-F238E27FC236}">
                <a16:creationId xmlns:a16="http://schemas.microsoft.com/office/drawing/2014/main" id="{7BEF778C-9BCF-1E46-B2B5-DFCB3C77604D}"/>
              </a:ext>
            </a:extLst>
          </p:cNvPr>
          <p:cNvCxnSpPr>
            <a:cxnSpLocks noChangeShapeType="1"/>
            <a:stCxn id="21512" idx="3"/>
            <a:endCxn id="21530" idx="2"/>
          </p:cNvCxnSpPr>
          <p:nvPr/>
        </p:nvCxnSpPr>
        <p:spPr bwMode="auto">
          <a:xfrm flipV="1">
            <a:off x="804863" y="4752975"/>
            <a:ext cx="2619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4" name="Straight Arrow Connector 126">
            <a:extLst>
              <a:ext uri="{FF2B5EF4-FFF2-40B4-BE49-F238E27FC236}">
                <a16:creationId xmlns:a16="http://schemas.microsoft.com/office/drawing/2014/main" id="{CC49EE5C-D017-5048-B3AB-9EF06BB734F7}"/>
              </a:ext>
            </a:extLst>
          </p:cNvPr>
          <p:cNvCxnSpPr>
            <a:cxnSpLocks noChangeShapeType="1"/>
            <a:stCxn id="21537" idx="3"/>
            <a:endCxn id="21536" idx="2"/>
          </p:cNvCxnSpPr>
          <p:nvPr/>
        </p:nvCxnSpPr>
        <p:spPr bwMode="auto">
          <a:xfrm flipV="1">
            <a:off x="804863" y="5372100"/>
            <a:ext cx="2619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5" name="Straight Arrow Connector 137">
            <a:extLst>
              <a:ext uri="{FF2B5EF4-FFF2-40B4-BE49-F238E27FC236}">
                <a16:creationId xmlns:a16="http://schemas.microsoft.com/office/drawing/2014/main" id="{6DCC9F7C-32C4-9347-B815-E95C6F87DC12}"/>
              </a:ext>
            </a:extLst>
          </p:cNvPr>
          <p:cNvCxnSpPr>
            <a:cxnSpLocks noChangeShapeType="1"/>
            <a:stCxn id="21542" idx="6"/>
            <a:endCxn id="21507" idx="1"/>
          </p:cNvCxnSpPr>
          <p:nvPr/>
        </p:nvCxnSpPr>
        <p:spPr bwMode="auto">
          <a:xfrm flipV="1">
            <a:off x="1981200" y="3233738"/>
            <a:ext cx="228600" cy="280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6" name="Straight Arrow Connector 139">
            <a:extLst>
              <a:ext uri="{FF2B5EF4-FFF2-40B4-BE49-F238E27FC236}">
                <a16:creationId xmlns:a16="http://schemas.microsoft.com/office/drawing/2014/main" id="{18CE6FBE-1475-2A43-B128-ECDE65B56D85}"/>
              </a:ext>
            </a:extLst>
          </p:cNvPr>
          <p:cNvCxnSpPr>
            <a:cxnSpLocks noChangeShapeType="1"/>
            <a:stCxn id="21531" idx="6"/>
            <a:endCxn id="21514" idx="1"/>
          </p:cNvCxnSpPr>
          <p:nvPr/>
        </p:nvCxnSpPr>
        <p:spPr bwMode="auto">
          <a:xfrm>
            <a:off x="1981200" y="4133850"/>
            <a:ext cx="228600" cy="6207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7" name="Straight Arrow Connector 141">
            <a:extLst>
              <a:ext uri="{FF2B5EF4-FFF2-40B4-BE49-F238E27FC236}">
                <a16:creationId xmlns:a16="http://schemas.microsoft.com/office/drawing/2014/main" id="{0C70EE25-D794-4749-91CF-54B35724E814}"/>
              </a:ext>
            </a:extLst>
          </p:cNvPr>
          <p:cNvCxnSpPr>
            <a:cxnSpLocks noChangeShapeType="1"/>
            <a:stCxn id="21530" idx="6"/>
            <a:endCxn id="21514" idx="1"/>
          </p:cNvCxnSpPr>
          <p:nvPr/>
        </p:nvCxnSpPr>
        <p:spPr bwMode="auto">
          <a:xfrm>
            <a:off x="1981200" y="4752975"/>
            <a:ext cx="2286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8" name="Straight Arrow Connector 143">
            <a:extLst>
              <a:ext uri="{FF2B5EF4-FFF2-40B4-BE49-F238E27FC236}">
                <a16:creationId xmlns:a16="http://schemas.microsoft.com/office/drawing/2014/main" id="{5CE9993D-0277-224E-8F4B-48551F43D974}"/>
              </a:ext>
            </a:extLst>
          </p:cNvPr>
          <p:cNvCxnSpPr>
            <a:cxnSpLocks noChangeShapeType="1"/>
            <a:stCxn id="21536" idx="6"/>
            <a:endCxn id="21514" idx="1"/>
          </p:cNvCxnSpPr>
          <p:nvPr/>
        </p:nvCxnSpPr>
        <p:spPr bwMode="auto">
          <a:xfrm flipV="1">
            <a:off x="1981200" y="4754563"/>
            <a:ext cx="228600" cy="6175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9" name="Straight Arrow Connector 152">
            <a:extLst>
              <a:ext uri="{FF2B5EF4-FFF2-40B4-BE49-F238E27FC236}">
                <a16:creationId xmlns:a16="http://schemas.microsoft.com/office/drawing/2014/main" id="{7188474F-915B-F344-B50C-99DBC6C9FFBA}"/>
              </a:ext>
            </a:extLst>
          </p:cNvPr>
          <p:cNvCxnSpPr>
            <a:cxnSpLocks noChangeShapeType="1"/>
            <a:stCxn id="21514" idx="3"/>
            <a:endCxn id="21543" idx="1"/>
          </p:cNvCxnSpPr>
          <p:nvPr/>
        </p:nvCxnSpPr>
        <p:spPr bwMode="auto">
          <a:xfrm>
            <a:off x="2803525" y="4756150"/>
            <a:ext cx="149225" cy="263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0" name="Straight Arrow Connector 162">
            <a:extLst>
              <a:ext uri="{FF2B5EF4-FFF2-40B4-BE49-F238E27FC236}">
                <a16:creationId xmlns:a16="http://schemas.microsoft.com/office/drawing/2014/main" id="{EA2F5219-B69C-314A-AEA3-829437430DBB}"/>
              </a:ext>
            </a:extLst>
          </p:cNvPr>
          <p:cNvCxnSpPr>
            <a:cxnSpLocks noChangeShapeType="1"/>
            <a:stCxn id="21507" idx="3"/>
            <a:endCxn id="21544" idx="3"/>
          </p:cNvCxnSpPr>
          <p:nvPr/>
        </p:nvCxnSpPr>
        <p:spPr bwMode="auto">
          <a:xfrm flipV="1">
            <a:off x="2803525" y="2960688"/>
            <a:ext cx="149225" cy="273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1" name="Straight Arrow Connector 166">
            <a:extLst>
              <a:ext uri="{FF2B5EF4-FFF2-40B4-BE49-F238E27FC236}">
                <a16:creationId xmlns:a16="http://schemas.microsoft.com/office/drawing/2014/main" id="{B48F51FE-34AA-F34B-9114-E84304B3B199}"/>
              </a:ext>
            </a:extLst>
          </p:cNvPr>
          <p:cNvCxnSpPr>
            <a:cxnSpLocks noChangeShapeType="1"/>
            <a:stCxn id="21521" idx="6"/>
            <a:endCxn id="21522" idx="1"/>
          </p:cNvCxnSpPr>
          <p:nvPr/>
        </p:nvCxnSpPr>
        <p:spPr bwMode="auto">
          <a:xfrm flipV="1">
            <a:off x="4808538" y="3675063"/>
            <a:ext cx="13493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2" name="Straight Arrow Connector 168">
            <a:extLst>
              <a:ext uri="{FF2B5EF4-FFF2-40B4-BE49-F238E27FC236}">
                <a16:creationId xmlns:a16="http://schemas.microsoft.com/office/drawing/2014/main" id="{230D2A19-0C21-D14B-A48E-E16AD3481418}"/>
              </a:ext>
            </a:extLst>
          </p:cNvPr>
          <p:cNvCxnSpPr>
            <a:cxnSpLocks noChangeShapeType="1"/>
            <a:stCxn id="21525" idx="6"/>
            <a:endCxn id="21516" idx="1"/>
          </p:cNvCxnSpPr>
          <p:nvPr/>
        </p:nvCxnSpPr>
        <p:spPr bwMode="auto">
          <a:xfrm>
            <a:off x="4808538" y="4308475"/>
            <a:ext cx="134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3" name="Straight Arrow Connector 171">
            <a:extLst>
              <a:ext uri="{FF2B5EF4-FFF2-40B4-BE49-F238E27FC236}">
                <a16:creationId xmlns:a16="http://schemas.microsoft.com/office/drawing/2014/main" id="{732042D4-7502-3649-B163-B7C999B43592}"/>
              </a:ext>
            </a:extLst>
          </p:cNvPr>
          <p:cNvCxnSpPr>
            <a:cxnSpLocks noChangeShapeType="1"/>
            <a:stCxn id="21524" idx="6"/>
            <a:endCxn id="21515" idx="1"/>
          </p:cNvCxnSpPr>
          <p:nvPr/>
        </p:nvCxnSpPr>
        <p:spPr bwMode="auto">
          <a:xfrm flipV="1">
            <a:off x="4808538" y="3040063"/>
            <a:ext cx="136525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Straight Arrow Connector 173">
            <a:extLst>
              <a:ext uri="{FF2B5EF4-FFF2-40B4-BE49-F238E27FC236}">
                <a16:creationId xmlns:a16="http://schemas.microsoft.com/office/drawing/2014/main" id="{A08E3A1A-BAE3-0049-902A-7AFB87CA5136}"/>
              </a:ext>
            </a:extLst>
          </p:cNvPr>
          <p:cNvCxnSpPr>
            <a:cxnSpLocks noChangeShapeType="1"/>
            <a:stCxn id="21526" idx="6"/>
            <a:endCxn id="21534" idx="1"/>
          </p:cNvCxnSpPr>
          <p:nvPr/>
        </p:nvCxnSpPr>
        <p:spPr bwMode="auto">
          <a:xfrm flipV="1">
            <a:off x="4808538" y="4940300"/>
            <a:ext cx="134937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5" name="Straight Arrow Connector 175">
            <a:extLst>
              <a:ext uri="{FF2B5EF4-FFF2-40B4-BE49-F238E27FC236}">
                <a16:creationId xmlns:a16="http://schemas.microsoft.com/office/drawing/2014/main" id="{991A083B-710F-A14E-B697-E220BB595BF3}"/>
              </a:ext>
            </a:extLst>
          </p:cNvPr>
          <p:cNvCxnSpPr>
            <a:cxnSpLocks noChangeShapeType="1"/>
            <a:stCxn id="21527" idx="6"/>
            <a:endCxn id="21513" idx="1"/>
          </p:cNvCxnSpPr>
          <p:nvPr/>
        </p:nvCxnSpPr>
        <p:spPr bwMode="auto">
          <a:xfrm>
            <a:off x="4810125" y="5600700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66" name="AutoShape 10">
            <a:extLst>
              <a:ext uri="{FF2B5EF4-FFF2-40B4-BE49-F238E27FC236}">
                <a16:creationId xmlns:a16="http://schemas.microsoft.com/office/drawing/2014/main" id="{E2AE6B77-8427-4E4F-B149-3349FCF15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11455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1567" name="Straight Arrow Connector 178">
            <a:extLst>
              <a:ext uri="{FF2B5EF4-FFF2-40B4-BE49-F238E27FC236}">
                <a16:creationId xmlns:a16="http://schemas.microsoft.com/office/drawing/2014/main" id="{8EB395D6-BC83-B445-B475-BD08CBD07296}"/>
              </a:ext>
            </a:extLst>
          </p:cNvPr>
          <p:cNvCxnSpPr>
            <a:cxnSpLocks noChangeShapeType="1"/>
            <a:stCxn id="21538" idx="6"/>
            <a:endCxn id="21566" idx="1"/>
          </p:cNvCxnSpPr>
          <p:nvPr/>
        </p:nvCxnSpPr>
        <p:spPr bwMode="auto">
          <a:xfrm flipV="1">
            <a:off x="4808538" y="2411413"/>
            <a:ext cx="134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8" name="Straight Arrow Connector 186">
            <a:extLst>
              <a:ext uri="{FF2B5EF4-FFF2-40B4-BE49-F238E27FC236}">
                <a16:creationId xmlns:a16="http://schemas.microsoft.com/office/drawing/2014/main" id="{0ABFC8C8-869C-224E-B135-C10C498241D0}"/>
              </a:ext>
            </a:extLst>
          </p:cNvPr>
          <p:cNvCxnSpPr>
            <a:cxnSpLocks noChangeShapeType="1"/>
            <a:stCxn id="21515" idx="3"/>
            <a:endCxn id="21528" idx="2"/>
          </p:cNvCxnSpPr>
          <p:nvPr/>
        </p:nvCxnSpPr>
        <p:spPr bwMode="auto">
          <a:xfrm>
            <a:off x="5538788" y="3040063"/>
            <a:ext cx="252412" cy="258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9" name="Straight Arrow Connector 190">
            <a:extLst>
              <a:ext uri="{FF2B5EF4-FFF2-40B4-BE49-F238E27FC236}">
                <a16:creationId xmlns:a16="http://schemas.microsoft.com/office/drawing/2014/main" id="{4B0E16D5-4C65-DC49-BEA5-3FCA8CADE9EF}"/>
              </a:ext>
            </a:extLst>
          </p:cNvPr>
          <p:cNvCxnSpPr>
            <a:cxnSpLocks noChangeShapeType="1"/>
            <a:stCxn id="21522" idx="3"/>
            <a:endCxn id="21529" idx="1"/>
          </p:cNvCxnSpPr>
          <p:nvPr/>
        </p:nvCxnSpPr>
        <p:spPr bwMode="auto">
          <a:xfrm>
            <a:off x="5537200" y="3675063"/>
            <a:ext cx="322263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0" name="Straight Arrow Connector 192">
            <a:extLst>
              <a:ext uri="{FF2B5EF4-FFF2-40B4-BE49-F238E27FC236}">
                <a16:creationId xmlns:a16="http://schemas.microsoft.com/office/drawing/2014/main" id="{A49BC21F-7DC6-1647-B420-9CB6FBDAAF61}"/>
              </a:ext>
            </a:extLst>
          </p:cNvPr>
          <p:cNvCxnSpPr>
            <a:cxnSpLocks noChangeShapeType="1"/>
            <a:stCxn id="21516" idx="3"/>
            <a:endCxn id="21529" idx="2"/>
          </p:cNvCxnSpPr>
          <p:nvPr/>
        </p:nvCxnSpPr>
        <p:spPr bwMode="auto">
          <a:xfrm>
            <a:off x="5537200" y="4308475"/>
            <a:ext cx="188913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1" name="Straight Arrow Connector 194">
            <a:extLst>
              <a:ext uri="{FF2B5EF4-FFF2-40B4-BE49-F238E27FC236}">
                <a16:creationId xmlns:a16="http://schemas.microsoft.com/office/drawing/2014/main" id="{5269E77B-45B9-0740-92DC-77EC67BB8198}"/>
              </a:ext>
            </a:extLst>
          </p:cNvPr>
          <p:cNvCxnSpPr>
            <a:cxnSpLocks noChangeShapeType="1"/>
            <a:stCxn id="21534" idx="3"/>
            <a:endCxn id="21529" idx="2"/>
          </p:cNvCxnSpPr>
          <p:nvPr/>
        </p:nvCxnSpPr>
        <p:spPr bwMode="auto">
          <a:xfrm flipV="1">
            <a:off x="5537200" y="4600575"/>
            <a:ext cx="188913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2" name="Straight Arrow Connector 196">
            <a:extLst>
              <a:ext uri="{FF2B5EF4-FFF2-40B4-BE49-F238E27FC236}">
                <a16:creationId xmlns:a16="http://schemas.microsoft.com/office/drawing/2014/main" id="{B44E66AB-42B2-DA4D-A825-31C561E13F16}"/>
              </a:ext>
            </a:extLst>
          </p:cNvPr>
          <p:cNvCxnSpPr>
            <a:cxnSpLocks noChangeShapeType="1"/>
            <a:stCxn id="21513" idx="3"/>
            <a:endCxn id="21529" idx="3"/>
          </p:cNvCxnSpPr>
          <p:nvPr/>
        </p:nvCxnSpPr>
        <p:spPr bwMode="auto">
          <a:xfrm flipV="1">
            <a:off x="5492750" y="4762500"/>
            <a:ext cx="366713" cy="8397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73" name="AutoShape 48">
            <a:extLst>
              <a:ext uri="{FF2B5EF4-FFF2-40B4-BE49-F238E27FC236}">
                <a16:creationId xmlns:a16="http://schemas.microsoft.com/office/drawing/2014/main" id="{9D184357-108E-3744-AF59-BF675B3AA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124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21574" name="AutoShape 48">
            <a:extLst>
              <a:ext uri="{FF2B5EF4-FFF2-40B4-BE49-F238E27FC236}">
                <a16:creationId xmlns:a16="http://schemas.microsoft.com/office/drawing/2014/main" id="{B49CE847-F0B1-094E-A2CD-0AF81AF4B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161448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1575" name="Straight Arrow Connector 204">
            <a:extLst>
              <a:ext uri="{FF2B5EF4-FFF2-40B4-BE49-F238E27FC236}">
                <a16:creationId xmlns:a16="http://schemas.microsoft.com/office/drawing/2014/main" id="{D555AE95-B16D-F54A-8CE0-F0AEE6BFD0D4}"/>
              </a:ext>
            </a:extLst>
          </p:cNvPr>
          <p:cNvCxnSpPr>
            <a:cxnSpLocks noChangeShapeType="1"/>
            <a:stCxn id="21528" idx="6"/>
            <a:endCxn id="21535" idx="0"/>
          </p:cNvCxnSpPr>
          <p:nvPr/>
        </p:nvCxnSpPr>
        <p:spPr bwMode="auto">
          <a:xfrm>
            <a:off x="6705600" y="3298825"/>
            <a:ext cx="104775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6" name="Straight Arrow Connector 206">
            <a:extLst>
              <a:ext uri="{FF2B5EF4-FFF2-40B4-BE49-F238E27FC236}">
                <a16:creationId xmlns:a16="http://schemas.microsoft.com/office/drawing/2014/main" id="{FCE9E0C1-01B8-B849-ACFC-9A2FE29CA171}"/>
              </a:ext>
            </a:extLst>
          </p:cNvPr>
          <p:cNvCxnSpPr>
            <a:cxnSpLocks noChangeShapeType="1"/>
            <a:stCxn id="21529" idx="6"/>
            <a:endCxn id="21610" idx="0"/>
          </p:cNvCxnSpPr>
          <p:nvPr/>
        </p:nvCxnSpPr>
        <p:spPr bwMode="auto">
          <a:xfrm>
            <a:off x="6640513" y="4600575"/>
            <a:ext cx="169862" cy="352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77" name="Text Box 35">
            <a:extLst>
              <a:ext uri="{FF2B5EF4-FFF2-40B4-BE49-F238E27FC236}">
                <a16:creationId xmlns:a16="http://schemas.microsoft.com/office/drawing/2014/main" id="{24001592-71A1-5846-97E3-B2BA263C283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21578" name="Straight Connector 209">
            <a:extLst>
              <a:ext uri="{FF2B5EF4-FFF2-40B4-BE49-F238E27FC236}">
                <a16:creationId xmlns:a16="http://schemas.microsoft.com/office/drawing/2014/main" id="{4F4B5339-5EB9-3748-9608-70614E2D344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9" name="Straight Arrow Connector 211">
            <a:extLst>
              <a:ext uri="{FF2B5EF4-FFF2-40B4-BE49-F238E27FC236}">
                <a16:creationId xmlns:a16="http://schemas.microsoft.com/office/drawing/2014/main" id="{D222E525-11A6-AB44-BB5E-0C5B96AE27F4}"/>
              </a:ext>
            </a:extLst>
          </p:cNvPr>
          <p:cNvCxnSpPr>
            <a:cxnSpLocks noChangeShapeType="1"/>
            <a:stCxn id="21574" idx="2"/>
            <a:endCxn id="21539" idx="0"/>
          </p:cNvCxnSpPr>
          <p:nvPr/>
        </p:nvCxnSpPr>
        <p:spPr bwMode="auto">
          <a:xfrm flipH="1">
            <a:off x="8496300" y="2208213"/>
            <a:ext cx="1588" cy="230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80" name="AutoShape 48">
            <a:extLst>
              <a:ext uri="{FF2B5EF4-FFF2-40B4-BE49-F238E27FC236}">
                <a16:creationId xmlns:a16="http://schemas.microsoft.com/office/drawing/2014/main" id="{087B8015-B2F7-CB4F-98D5-A4B6AB225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3780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1581" name="Straight Arrow Connector 216">
            <a:extLst>
              <a:ext uri="{FF2B5EF4-FFF2-40B4-BE49-F238E27FC236}">
                <a16:creationId xmlns:a16="http://schemas.microsoft.com/office/drawing/2014/main" id="{254AAC27-2216-B54E-B863-2C57BA9ABBC3}"/>
              </a:ext>
            </a:extLst>
          </p:cNvPr>
          <p:cNvCxnSpPr>
            <a:cxnSpLocks noChangeShapeType="1"/>
            <a:stCxn id="21580" idx="2"/>
            <a:endCxn id="21540" idx="0"/>
          </p:cNvCxnSpPr>
          <p:nvPr/>
        </p:nvCxnSpPr>
        <p:spPr bwMode="auto">
          <a:xfrm>
            <a:off x="7653338" y="2971800"/>
            <a:ext cx="4762" cy="231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82" name="AutoShape 48">
            <a:extLst>
              <a:ext uri="{FF2B5EF4-FFF2-40B4-BE49-F238E27FC236}">
                <a16:creationId xmlns:a16="http://schemas.microsoft.com/office/drawing/2014/main" id="{6F76615F-A87A-A64B-83FA-2E755537C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957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1583" name="Straight Arrow Connector 221">
            <a:extLst>
              <a:ext uri="{FF2B5EF4-FFF2-40B4-BE49-F238E27FC236}">
                <a16:creationId xmlns:a16="http://schemas.microsoft.com/office/drawing/2014/main" id="{9C090356-0AC9-3540-811B-503DA2EAF2B2}"/>
              </a:ext>
            </a:extLst>
          </p:cNvPr>
          <p:cNvCxnSpPr>
            <a:cxnSpLocks noChangeShapeType="1"/>
            <a:stCxn id="21540" idx="4"/>
            <a:endCxn id="21582" idx="0"/>
          </p:cNvCxnSpPr>
          <p:nvPr/>
        </p:nvCxnSpPr>
        <p:spPr bwMode="auto">
          <a:xfrm flipH="1">
            <a:off x="7653338" y="3660775"/>
            <a:ext cx="4762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84" name="Straight Arrow Connector 223">
            <a:extLst>
              <a:ext uri="{FF2B5EF4-FFF2-40B4-BE49-F238E27FC236}">
                <a16:creationId xmlns:a16="http://schemas.microsoft.com/office/drawing/2014/main" id="{0B690C07-4C56-8045-B747-9B88D82CCAE5}"/>
              </a:ext>
            </a:extLst>
          </p:cNvPr>
          <p:cNvCxnSpPr>
            <a:cxnSpLocks noChangeShapeType="1"/>
            <a:stCxn id="21539" idx="2"/>
            <a:endCxn id="21580" idx="3"/>
          </p:cNvCxnSpPr>
          <p:nvPr/>
        </p:nvCxnSpPr>
        <p:spPr bwMode="auto">
          <a:xfrm flipH="1">
            <a:off x="7950200" y="2667000"/>
            <a:ext cx="88900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85" name="Straight Arrow Connector 232">
            <a:extLst>
              <a:ext uri="{FF2B5EF4-FFF2-40B4-BE49-F238E27FC236}">
                <a16:creationId xmlns:a16="http://schemas.microsoft.com/office/drawing/2014/main" id="{072C5501-FA59-6149-8A97-B7B2D6977F59}"/>
              </a:ext>
            </a:extLst>
          </p:cNvPr>
          <p:cNvCxnSpPr>
            <a:cxnSpLocks noChangeShapeType="1"/>
            <a:stCxn id="21573" idx="1"/>
            <a:endCxn id="21540" idx="6"/>
          </p:cNvCxnSpPr>
          <p:nvPr/>
        </p:nvCxnSpPr>
        <p:spPr bwMode="auto">
          <a:xfrm flipH="1">
            <a:off x="8115300" y="3421063"/>
            <a:ext cx="141288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86" name="Straight Arrow Connector 238">
            <a:extLst>
              <a:ext uri="{FF2B5EF4-FFF2-40B4-BE49-F238E27FC236}">
                <a16:creationId xmlns:a16="http://schemas.microsoft.com/office/drawing/2014/main" id="{2D26FE5D-1F7F-B94F-9315-B838E2FFD85F}"/>
              </a:ext>
            </a:extLst>
          </p:cNvPr>
          <p:cNvCxnSpPr>
            <a:cxnSpLocks noChangeShapeType="1"/>
            <a:stCxn id="21582" idx="2"/>
            <a:endCxn id="21541" idx="0"/>
          </p:cNvCxnSpPr>
          <p:nvPr/>
        </p:nvCxnSpPr>
        <p:spPr bwMode="auto">
          <a:xfrm>
            <a:off x="7653338" y="4489450"/>
            <a:ext cx="4762" cy="2333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87" name="AutoShape 48">
            <a:extLst>
              <a:ext uri="{FF2B5EF4-FFF2-40B4-BE49-F238E27FC236}">
                <a16:creationId xmlns:a16="http://schemas.microsoft.com/office/drawing/2014/main" id="{71EE51EB-F63E-6844-93D7-9D90B2FC9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41496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1588" name="Straight Arrow Connector 243">
            <a:extLst>
              <a:ext uri="{FF2B5EF4-FFF2-40B4-BE49-F238E27FC236}">
                <a16:creationId xmlns:a16="http://schemas.microsoft.com/office/drawing/2014/main" id="{E75CC2F4-9A3E-154D-BC18-F6EF3FE58070}"/>
              </a:ext>
            </a:extLst>
          </p:cNvPr>
          <p:cNvCxnSpPr>
            <a:cxnSpLocks noChangeShapeType="1"/>
            <a:stCxn id="21541" idx="4"/>
            <a:endCxn id="21587" idx="0"/>
          </p:cNvCxnSpPr>
          <p:nvPr/>
        </p:nvCxnSpPr>
        <p:spPr bwMode="auto">
          <a:xfrm flipH="1">
            <a:off x="7656513" y="5180013"/>
            <a:ext cx="1587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89" name="Straight Arrow Connector 245">
            <a:extLst>
              <a:ext uri="{FF2B5EF4-FFF2-40B4-BE49-F238E27FC236}">
                <a16:creationId xmlns:a16="http://schemas.microsoft.com/office/drawing/2014/main" id="{32F1955F-EDE3-574A-ACC0-F1A0C426C196}"/>
              </a:ext>
            </a:extLst>
          </p:cNvPr>
          <p:cNvCxnSpPr>
            <a:cxnSpLocks noChangeShapeType="1"/>
            <a:stCxn id="21545" idx="6"/>
            <a:endCxn id="21507" idx="1"/>
          </p:cNvCxnSpPr>
          <p:nvPr/>
        </p:nvCxnSpPr>
        <p:spPr bwMode="auto">
          <a:xfrm>
            <a:off x="1981200" y="2895600"/>
            <a:ext cx="228600" cy="338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90" name="Oval 36">
            <a:extLst>
              <a:ext uri="{FF2B5EF4-FFF2-40B4-BE49-F238E27FC236}">
                <a16:creationId xmlns:a16="http://schemas.microsoft.com/office/drawing/2014/main" id="{FCC18337-7FF2-0747-8DAA-6552BA646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35528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21591" name="Oval 40">
            <a:extLst>
              <a:ext uri="{FF2B5EF4-FFF2-40B4-BE49-F238E27FC236}">
                <a16:creationId xmlns:a16="http://schemas.microsoft.com/office/drawing/2014/main" id="{C122B3EF-E3D8-A148-B155-3591CE836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749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21592" name="Straight Arrow Connector 186">
            <a:extLst>
              <a:ext uri="{FF2B5EF4-FFF2-40B4-BE49-F238E27FC236}">
                <a16:creationId xmlns:a16="http://schemas.microsoft.com/office/drawing/2014/main" id="{E2FEA442-1384-7E4A-A7E6-B392EA87212A}"/>
              </a:ext>
            </a:extLst>
          </p:cNvPr>
          <p:cNvCxnSpPr>
            <a:cxnSpLocks noChangeShapeType="1"/>
            <a:stCxn id="21515" idx="3"/>
            <a:endCxn id="21591" idx="2"/>
          </p:cNvCxnSpPr>
          <p:nvPr/>
        </p:nvCxnSpPr>
        <p:spPr bwMode="auto">
          <a:xfrm flipV="1">
            <a:off x="5538788" y="2803525"/>
            <a:ext cx="252412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93" name="AutoShape 48">
            <a:extLst>
              <a:ext uri="{FF2B5EF4-FFF2-40B4-BE49-F238E27FC236}">
                <a16:creationId xmlns:a16="http://schemas.microsoft.com/office/drawing/2014/main" id="{066B00EB-A1E7-1D4B-9D2E-371362130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18764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1594" name="Straight Arrow Connector 171">
            <a:extLst>
              <a:ext uri="{FF2B5EF4-FFF2-40B4-BE49-F238E27FC236}">
                <a16:creationId xmlns:a16="http://schemas.microsoft.com/office/drawing/2014/main" id="{033613C5-8CAF-DF42-A88F-532E9F83C927}"/>
              </a:ext>
            </a:extLst>
          </p:cNvPr>
          <p:cNvCxnSpPr>
            <a:cxnSpLocks noChangeShapeType="1"/>
            <a:stCxn id="21591" idx="6"/>
            <a:endCxn id="21593" idx="2"/>
          </p:cNvCxnSpPr>
          <p:nvPr/>
        </p:nvCxnSpPr>
        <p:spPr bwMode="auto">
          <a:xfrm flipV="1">
            <a:off x="6705600" y="2470150"/>
            <a:ext cx="111125" cy="333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95" name="Oval 36">
            <a:extLst>
              <a:ext uri="{FF2B5EF4-FFF2-40B4-BE49-F238E27FC236}">
                <a16:creationId xmlns:a16="http://schemas.microsoft.com/office/drawing/2014/main" id="{993AA47E-37AC-5545-9B12-928BF51F4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552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MTD</a:t>
            </a:r>
          </a:p>
        </p:txBody>
      </p:sp>
      <p:sp>
        <p:nvSpPr>
          <p:cNvPr id="21596" name="AutoShape 12">
            <a:extLst>
              <a:ext uri="{FF2B5EF4-FFF2-40B4-BE49-F238E27FC236}">
                <a16:creationId xmlns:a16="http://schemas.microsoft.com/office/drawing/2014/main" id="{0623E875-9F35-5E44-BAFD-6318C8C95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4859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1597" name="Straight Arrow Connector 171">
            <a:extLst>
              <a:ext uri="{FF2B5EF4-FFF2-40B4-BE49-F238E27FC236}">
                <a16:creationId xmlns:a16="http://schemas.microsoft.com/office/drawing/2014/main" id="{FA67962F-BC5A-5745-ABDC-B05446ADF295}"/>
              </a:ext>
            </a:extLst>
          </p:cNvPr>
          <p:cNvCxnSpPr>
            <a:cxnSpLocks noChangeShapeType="1"/>
            <a:stCxn id="21595" idx="6"/>
            <a:endCxn id="21596" idx="1"/>
          </p:cNvCxnSpPr>
          <p:nvPr/>
        </p:nvCxnSpPr>
        <p:spPr bwMode="auto">
          <a:xfrm>
            <a:off x="4810125" y="1781175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98" name="Oval 41">
            <a:extLst>
              <a:ext uri="{FF2B5EF4-FFF2-40B4-BE49-F238E27FC236}">
                <a16:creationId xmlns:a16="http://schemas.microsoft.com/office/drawing/2014/main" id="{8D2BF397-A708-8749-A73D-087F02F7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7721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Tools</a:t>
            </a:r>
          </a:p>
        </p:txBody>
      </p:sp>
      <p:sp>
        <p:nvSpPr>
          <p:cNvPr id="21599" name="AutoShape 10">
            <a:extLst>
              <a:ext uri="{FF2B5EF4-FFF2-40B4-BE49-F238E27FC236}">
                <a16:creationId xmlns:a16="http://schemas.microsoft.com/office/drawing/2014/main" id="{A0679AF5-5C7A-054F-8218-1123F24DE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054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1600" name="AutoShape 10">
            <a:extLst>
              <a:ext uri="{FF2B5EF4-FFF2-40B4-BE49-F238E27FC236}">
                <a16:creationId xmlns:a16="http://schemas.microsoft.com/office/drawing/2014/main" id="{1EC5B857-7F33-FD49-AE37-870BADE4B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5705475"/>
            <a:ext cx="595313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Diag</a:t>
            </a:r>
          </a:p>
        </p:txBody>
      </p:sp>
      <p:sp>
        <p:nvSpPr>
          <p:cNvPr id="21601" name="Oval 36">
            <a:extLst>
              <a:ext uri="{FF2B5EF4-FFF2-40B4-BE49-F238E27FC236}">
                <a16:creationId xmlns:a16="http://schemas.microsoft.com/office/drawing/2014/main" id="{B907CB28-0691-534C-B9F9-8E17EA7C4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1602" name="Straight Arrow Connector 126">
            <a:extLst>
              <a:ext uri="{FF2B5EF4-FFF2-40B4-BE49-F238E27FC236}">
                <a16:creationId xmlns:a16="http://schemas.microsoft.com/office/drawing/2014/main" id="{3E62706B-53AD-BC4F-8135-9A5C91B005E8}"/>
              </a:ext>
            </a:extLst>
          </p:cNvPr>
          <p:cNvCxnSpPr>
            <a:cxnSpLocks noChangeShapeType="1"/>
            <a:stCxn id="21600" idx="3"/>
            <a:endCxn id="21598" idx="2"/>
          </p:cNvCxnSpPr>
          <p:nvPr/>
        </p:nvCxnSpPr>
        <p:spPr bwMode="auto">
          <a:xfrm flipV="1">
            <a:off x="804863" y="6000750"/>
            <a:ext cx="2619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3" name="Straight Arrow Connector 126">
            <a:extLst>
              <a:ext uri="{FF2B5EF4-FFF2-40B4-BE49-F238E27FC236}">
                <a16:creationId xmlns:a16="http://schemas.microsoft.com/office/drawing/2014/main" id="{18B2DBBB-3090-FC40-9193-A6E34CBCD2EF}"/>
              </a:ext>
            </a:extLst>
          </p:cNvPr>
          <p:cNvCxnSpPr>
            <a:cxnSpLocks noChangeShapeType="1"/>
            <a:stCxn id="21598" idx="6"/>
            <a:endCxn id="21599" idx="1"/>
          </p:cNvCxnSpPr>
          <p:nvPr/>
        </p:nvCxnSpPr>
        <p:spPr bwMode="auto">
          <a:xfrm>
            <a:off x="1981200" y="6000750"/>
            <a:ext cx="2286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4" name="Straight Arrow Connector 112">
            <a:extLst>
              <a:ext uri="{FF2B5EF4-FFF2-40B4-BE49-F238E27FC236}">
                <a16:creationId xmlns:a16="http://schemas.microsoft.com/office/drawing/2014/main" id="{5C737958-A465-FE4D-99F7-5E03A70F3486}"/>
              </a:ext>
            </a:extLst>
          </p:cNvPr>
          <p:cNvCxnSpPr>
            <a:cxnSpLocks noChangeShapeType="1"/>
            <a:endCxn id="21590" idx="2"/>
          </p:cNvCxnSpPr>
          <p:nvPr/>
        </p:nvCxnSpPr>
        <p:spPr bwMode="auto">
          <a:xfrm>
            <a:off x="769938" y="3781425"/>
            <a:ext cx="2047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5" name="Straight Arrow Connector 112">
            <a:extLst>
              <a:ext uri="{FF2B5EF4-FFF2-40B4-BE49-F238E27FC236}">
                <a16:creationId xmlns:a16="http://schemas.microsoft.com/office/drawing/2014/main" id="{1C8B8DF3-CD98-8F46-BB2E-100BC5B38F19}"/>
              </a:ext>
            </a:extLst>
          </p:cNvPr>
          <p:cNvCxnSpPr>
            <a:cxnSpLocks noChangeShapeType="1"/>
            <a:stCxn id="21514" idx="3"/>
          </p:cNvCxnSpPr>
          <p:nvPr/>
        </p:nvCxnSpPr>
        <p:spPr bwMode="auto">
          <a:xfrm>
            <a:off x="2803525" y="4756150"/>
            <a:ext cx="1096963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6" name="Straight Arrow Connector 112">
            <a:extLst>
              <a:ext uri="{FF2B5EF4-FFF2-40B4-BE49-F238E27FC236}">
                <a16:creationId xmlns:a16="http://schemas.microsoft.com/office/drawing/2014/main" id="{57847AD5-9649-444A-A90F-95C8EE5654C5}"/>
              </a:ext>
            </a:extLst>
          </p:cNvPr>
          <p:cNvCxnSpPr>
            <a:cxnSpLocks noChangeShapeType="1"/>
            <a:stCxn id="21507" idx="3"/>
          </p:cNvCxnSpPr>
          <p:nvPr/>
        </p:nvCxnSpPr>
        <p:spPr bwMode="auto">
          <a:xfrm>
            <a:off x="2803525" y="3233738"/>
            <a:ext cx="1095375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7" name="Elbow Connector 268">
            <a:extLst>
              <a:ext uri="{FF2B5EF4-FFF2-40B4-BE49-F238E27FC236}">
                <a16:creationId xmlns:a16="http://schemas.microsoft.com/office/drawing/2014/main" id="{B02159C5-CFB7-2244-A0F3-F2AD311C57D1}"/>
              </a:ext>
            </a:extLst>
          </p:cNvPr>
          <p:cNvCxnSpPr>
            <a:cxnSpLocks noChangeShapeType="1"/>
            <a:stCxn id="21590" idx="6"/>
            <a:endCxn id="21548" idx="3"/>
          </p:cNvCxnSpPr>
          <p:nvPr/>
        </p:nvCxnSpPr>
        <p:spPr bwMode="auto">
          <a:xfrm flipH="1">
            <a:off x="3565525" y="3781425"/>
            <a:ext cx="166688" cy="592138"/>
          </a:xfrm>
          <a:prstGeom prst="bentConnector3">
            <a:avLst>
              <a:gd name="adj1" fmla="val -2979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8" name="Elbow Connector 268">
            <a:extLst>
              <a:ext uri="{FF2B5EF4-FFF2-40B4-BE49-F238E27FC236}">
                <a16:creationId xmlns:a16="http://schemas.microsoft.com/office/drawing/2014/main" id="{FF6B53E3-2388-194F-931B-A388D2D5D993}"/>
              </a:ext>
            </a:extLst>
          </p:cNvPr>
          <p:cNvCxnSpPr>
            <a:cxnSpLocks noChangeShapeType="1"/>
            <a:stCxn id="21599" idx="3"/>
            <a:endCxn id="21529" idx="4"/>
          </p:cNvCxnSpPr>
          <p:nvPr/>
        </p:nvCxnSpPr>
        <p:spPr bwMode="auto">
          <a:xfrm flipV="1">
            <a:off x="2803525" y="4829175"/>
            <a:ext cx="3379788" cy="1173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9" name="Elbow Connector 268">
            <a:extLst>
              <a:ext uri="{FF2B5EF4-FFF2-40B4-BE49-F238E27FC236}">
                <a16:creationId xmlns:a16="http://schemas.microsoft.com/office/drawing/2014/main" id="{F3626C51-1131-EF46-8DA5-E1F5D64BE385}"/>
              </a:ext>
            </a:extLst>
          </p:cNvPr>
          <p:cNvCxnSpPr>
            <a:cxnSpLocks noChangeShapeType="1"/>
            <a:stCxn id="21543" idx="6"/>
            <a:endCxn id="21548" idx="3"/>
          </p:cNvCxnSpPr>
          <p:nvPr/>
        </p:nvCxnSpPr>
        <p:spPr bwMode="auto">
          <a:xfrm flipH="1" flipV="1">
            <a:off x="3565525" y="4373563"/>
            <a:ext cx="168275" cy="808037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10" name="AutoShape 48">
            <a:extLst>
              <a:ext uri="{FF2B5EF4-FFF2-40B4-BE49-F238E27FC236}">
                <a16:creationId xmlns:a16="http://schemas.microsoft.com/office/drawing/2014/main" id="{B0E991A6-60B1-D045-BC5D-C73F1F6F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49530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1611" name="Oval 36">
            <a:extLst>
              <a:ext uri="{FF2B5EF4-FFF2-40B4-BE49-F238E27FC236}">
                <a16:creationId xmlns:a16="http://schemas.microsoft.com/office/drawing/2014/main" id="{524E0623-C920-C14B-B63C-0B7AD0196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1612" name="Straight Arrow Connector 118">
            <a:extLst>
              <a:ext uri="{FF2B5EF4-FFF2-40B4-BE49-F238E27FC236}">
                <a16:creationId xmlns:a16="http://schemas.microsoft.com/office/drawing/2014/main" id="{BB819E9C-C20F-5B4C-9CF6-D5C420438B53}"/>
              </a:ext>
            </a:extLst>
          </p:cNvPr>
          <p:cNvCxnSpPr>
            <a:cxnSpLocks noChangeShapeType="1"/>
            <a:stCxn id="21508" idx="3"/>
            <a:endCxn id="21505" idx="1"/>
          </p:cNvCxnSpPr>
          <p:nvPr/>
        </p:nvCxnSpPr>
        <p:spPr bwMode="auto">
          <a:xfrm>
            <a:off x="803275" y="2033588"/>
            <a:ext cx="2349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13" name="Straight Arrow Connector 112">
            <a:extLst>
              <a:ext uri="{FF2B5EF4-FFF2-40B4-BE49-F238E27FC236}">
                <a16:creationId xmlns:a16="http://schemas.microsoft.com/office/drawing/2014/main" id="{09427DA5-E633-FE44-B4AE-350584E1C6B3}"/>
              </a:ext>
            </a:extLst>
          </p:cNvPr>
          <p:cNvCxnSpPr>
            <a:cxnSpLocks noChangeShapeType="1"/>
            <a:endCxn id="21507" idx="0"/>
          </p:cNvCxnSpPr>
          <p:nvPr/>
        </p:nvCxnSpPr>
        <p:spPr bwMode="auto">
          <a:xfrm flipH="1">
            <a:off x="2506663" y="2533650"/>
            <a:ext cx="7937" cy="403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14" name="Straight Arrow Connector 118">
            <a:extLst>
              <a:ext uri="{FF2B5EF4-FFF2-40B4-BE49-F238E27FC236}">
                <a16:creationId xmlns:a16="http://schemas.microsoft.com/office/drawing/2014/main" id="{008CE54B-0C70-4F4C-BBE3-8C56223BD8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1485900"/>
            <a:ext cx="3108325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15" name="Straight Arrow Connector 112">
            <a:extLst>
              <a:ext uri="{FF2B5EF4-FFF2-40B4-BE49-F238E27FC236}">
                <a16:creationId xmlns:a16="http://schemas.microsoft.com/office/drawing/2014/main" id="{C811EAC8-FB34-8F48-B4F6-16DEA6593010}"/>
              </a:ext>
            </a:extLst>
          </p:cNvPr>
          <p:cNvCxnSpPr>
            <a:cxnSpLocks noChangeShapeType="1"/>
            <a:endCxn id="21544" idx="0"/>
          </p:cNvCxnSpPr>
          <p:nvPr/>
        </p:nvCxnSpPr>
        <p:spPr bwMode="auto">
          <a:xfrm>
            <a:off x="3276600" y="1495425"/>
            <a:ext cx="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Oval 42">
            <a:extLst>
              <a:ext uri="{FF2B5EF4-FFF2-40B4-BE49-F238E27FC236}">
                <a16:creationId xmlns:a16="http://schemas.microsoft.com/office/drawing/2014/main" id="{71DC75A8-2A38-A147-B0FC-0DC84AB4E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318000"/>
            <a:ext cx="914400" cy="4826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23554" name="Oval 43">
            <a:extLst>
              <a:ext uri="{FF2B5EF4-FFF2-40B4-BE49-F238E27FC236}">
                <a16:creationId xmlns:a16="http://schemas.microsoft.com/office/drawing/2014/main" id="{1B982360-A355-C04A-8A95-00581B920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36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D6D8D8C5-C028-9647-9880-3DC1EB23F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533525"/>
            <a:ext cx="1965325" cy="10001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23556" name="Elbow Connector 268">
            <a:extLst>
              <a:ext uri="{FF2B5EF4-FFF2-40B4-BE49-F238E27FC236}">
                <a16:creationId xmlns:a16="http://schemas.microsoft.com/office/drawing/2014/main" id="{EFF7FBCD-E257-AB46-8701-91A8B213D38E}"/>
              </a:ext>
            </a:extLst>
          </p:cNvPr>
          <p:cNvCxnSpPr>
            <a:cxnSpLocks noChangeShapeType="1"/>
            <a:stCxn id="23592" idx="6"/>
            <a:endCxn id="23596" idx="3"/>
          </p:cNvCxnSpPr>
          <p:nvPr/>
        </p:nvCxnSpPr>
        <p:spPr bwMode="auto">
          <a:xfrm flipH="1">
            <a:off x="3565525" y="2800350"/>
            <a:ext cx="168275" cy="1573213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7" name="AutoShape 3">
            <a:extLst>
              <a:ext uri="{FF2B5EF4-FFF2-40B4-BE49-F238E27FC236}">
                <a16:creationId xmlns:a16="http://schemas.microsoft.com/office/drawing/2014/main" id="{46B76D3F-45F1-6E45-BBAA-E13874F56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3558" name="AutoShape 4">
            <a:extLst>
              <a:ext uri="{FF2B5EF4-FFF2-40B4-BE49-F238E27FC236}">
                <a16:creationId xmlns:a16="http://schemas.microsoft.com/office/drawing/2014/main" id="{B57C47C4-953A-A847-820C-C0CC1C951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484313"/>
            <a:ext cx="593725" cy="109696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3559" name="Rectangle 5">
            <a:extLst>
              <a:ext uri="{FF2B5EF4-FFF2-40B4-BE49-F238E27FC236}">
                <a16:creationId xmlns:a16="http://schemas.microsoft.com/office/drawing/2014/main" id="{7B24409F-A76D-2D44-BD97-94437EC4BD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447800"/>
            <a:ext cx="974725" cy="4495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3560" name="Text Box 6">
            <a:extLst>
              <a:ext uri="{FF2B5EF4-FFF2-40B4-BE49-F238E27FC236}">
                <a16:creationId xmlns:a16="http://schemas.microsoft.com/office/drawing/2014/main" id="{03FDB6BD-306B-724F-BE4A-75CC061199A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v6.0</a:t>
            </a:r>
          </a:p>
        </p:txBody>
      </p:sp>
      <p:sp>
        <p:nvSpPr>
          <p:cNvPr id="23561" name="Rectangle 7">
            <a:extLst>
              <a:ext uri="{FF2B5EF4-FFF2-40B4-BE49-F238E27FC236}">
                <a16:creationId xmlns:a16="http://schemas.microsoft.com/office/drawing/2014/main" id="{28A31919-3924-A644-86E5-1C4C1A67A3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3562" name="AutoShape 9">
            <a:extLst>
              <a:ext uri="{FF2B5EF4-FFF2-40B4-BE49-F238E27FC236}">
                <a16:creationId xmlns:a16="http://schemas.microsoft.com/office/drawing/2014/main" id="{04A17F94-2B9B-EF47-9CF3-7F49AC3C7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433546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3563" name="AutoShape 10">
            <a:extLst>
              <a:ext uri="{FF2B5EF4-FFF2-40B4-BE49-F238E27FC236}">
                <a16:creationId xmlns:a16="http://schemas.microsoft.com/office/drawing/2014/main" id="{26C96176-374F-0049-97E2-541CC02AB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28320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3564" name="AutoShape 11">
            <a:extLst>
              <a:ext uri="{FF2B5EF4-FFF2-40B4-BE49-F238E27FC236}">
                <a16:creationId xmlns:a16="http://schemas.microsoft.com/office/drawing/2014/main" id="{259E99BE-2F0A-2940-BF7B-01990F970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466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3565" name="AutoShape 12">
            <a:extLst>
              <a:ext uri="{FF2B5EF4-FFF2-40B4-BE49-F238E27FC236}">
                <a16:creationId xmlns:a16="http://schemas.microsoft.com/office/drawing/2014/main" id="{8640A43D-CB1A-B948-9950-8E7E848CC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741613"/>
            <a:ext cx="593725" cy="59531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3566" name="AutoShape 13">
            <a:extLst>
              <a:ext uri="{FF2B5EF4-FFF2-40B4-BE49-F238E27FC236}">
                <a16:creationId xmlns:a16="http://schemas.microsoft.com/office/drawing/2014/main" id="{AA1F80B0-4EF2-8A4B-8E98-1AEE4D81A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0116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3567" name="Text Box 14">
            <a:extLst>
              <a:ext uri="{FF2B5EF4-FFF2-40B4-BE49-F238E27FC236}">
                <a16:creationId xmlns:a16="http://schemas.microsoft.com/office/drawing/2014/main" id="{F70A0C7E-E47E-4541-8F93-BC246E2DB16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762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23568" name="Text Box 15">
            <a:extLst>
              <a:ext uri="{FF2B5EF4-FFF2-40B4-BE49-F238E27FC236}">
                <a16:creationId xmlns:a16="http://schemas.microsoft.com/office/drawing/2014/main" id="{A914D7C0-5AC9-3D45-AD8A-5020608BA6E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23569" name="Text Box 16">
            <a:extLst>
              <a:ext uri="{FF2B5EF4-FFF2-40B4-BE49-F238E27FC236}">
                <a16:creationId xmlns:a16="http://schemas.microsoft.com/office/drawing/2014/main" id="{36A1ABCF-0AE0-A14D-ADFB-19C654EEF83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23570" name="AutoShape 22">
            <a:extLst>
              <a:ext uri="{FF2B5EF4-FFF2-40B4-BE49-F238E27FC236}">
                <a16:creationId xmlns:a16="http://schemas.microsoft.com/office/drawing/2014/main" id="{883C24BF-4ABB-B442-A338-1F4C89CEE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3835400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3571" name="Oval 26">
            <a:extLst>
              <a:ext uri="{FF2B5EF4-FFF2-40B4-BE49-F238E27FC236}">
                <a16:creationId xmlns:a16="http://schemas.microsoft.com/office/drawing/2014/main" id="{675D67D3-C768-8E47-9712-96E4F1352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451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3572" name="AutoShape 32">
            <a:extLst>
              <a:ext uri="{FF2B5EF4-FFF2-40B4-BE49-F238E27FC236}">
                <a16:creationId xmlns:a16="http://schemas.microsoft.com/office/drawing/2014/main" id="{7E0EB38F-A103-1049-BAA5-741403DC4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378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3573" name="Text Box 35">
            <a:extLst>
              <a:ext uri="{FF2B5EF4-FFF2-40B4-BE49-F238E27FC236}">
                <a16:creationId xmlns:a16="http://schemas.microsoft.com/office/drawing/2014/main" id="{33E0422D-9A90-FB47-BB8A-B9C7773A124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23574" name="Oval 36">
            <a:extLst>
              <a:ext uri="{FF2B5EF4-FFF2-40B4-BE49-F238E27FC236}">
                <a16:creationId xmlns:a16="http://schemas.microsoft.com/office/drawing/2014/main" id="{42BFCC0C-44F5-DD41-BE6D-770D50D11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8130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23575" name="Oval 37">
            <a:extLst>
              <a:ext uri="{FF2B5EF4-FFF2-40B4-BE49-F238E27FC236}">
                <a16:creationId xmlns:a16="http://schemas.microsoft.com/office/drawing/2014/main" id="{9E87F293-88DA-2F44-BDD5-D43FA607A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079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3576" name="Oval 38">
            <a:extLst>
              <a:ext uri="{FF2B5EF4-FFF2-40B4-BE49-F238E27FC236}">
                <a16:creationId xmlns:a16="http://schemas.microsoft.com/office/drawing/2014/main" id="{BC81C362-8FF5-694F-A548-8844A7C32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724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3577" name="Oval 39">
            <a:extLst>
              <a:ext uri="{FF2B5EF4-FFF2-40B4-BE49-F238E27FC236}">
                <a16:creationId xmlns:a16="http://schemas.microsoft.com/office/drawing/2014/main" id="{42DCFA74-EEE2-A74F-8283-B149075D2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537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3578" name="Oval 40">
            <a:extLst>
              <a:ext uri="{FF2B5EF4-FFF2-40B4-BE49-F238E27FC236}">
                <a16:creationId xmlns:a16="http://schemas.microsoft.com/office/drawing/2014/main" id="{E886B332-A4B1-D946-AD56-CE90476A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70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3579" name="Oval 41">
            <a:extLst>
              <a:ext uri="{FF2B5EF4-FFF2-40B4-BE49-F238E27FC236}">
                <a16:creationId xmlns:a16="http://schemas.microsoft.com/office/drawing/2014/main" id="{456354E2-D64F-BF4D-88E1-3AD1AAEC8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3719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3580" name="Oval 44">
            <a:extLst>
              <a:ext uri="{FF2B5EF4-FFF2-40B4-BE49-F238E27FC236}">
                <a16:creationId xmlns:a16="http://schemas.microsoft.com/office/drawing/2014/main" id="{C04C84D4-1DF3-AA40-A263-B3B0D6493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23581" name="Oval 45">
            <a:extLst>
              <a:ext uri="{FF2B5EF4-FFF2-40B4-BE49-F238E27FC236}">
                <a16:creationId xmlns:a16="http://schemas.microsoft.com/office/drawing/2014/main" id="{8508C2BA-E929-AD48-B579-251BF364A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VxMask</a:t>
            </a:r>
          </a:p>
        </p:txBody>
      </p:sp>
      <p:sp>
        <p:nvSpPr>
          <p:cNvPr id="23582" name="AutoShape 46">
            <a:extLst>
              <a:ext uri="{FF2B5EF4-FFF2-40B4-BE49-F238E27FC236}">
                <a16:creationId xmlns:a16="http://schemas.microsoft.com/office/drawing/2014/main" id="{A9D3A1DC-D73F-434D-ADEB-F177FD04C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64343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3583" name="AutoShape 48">
            <a:extLst>
              <a:ext uri="{FF2B5EF4-FFF2-40B4-BE49-F238E27FC236}">
                <a16:creationId xmlns:a16="http://schemas.microsoft.com/office/drawing/2014/main" id="{0EB5A48D-52E3-CF48-978D-968F37D56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5845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3584" name="Oval 42">
            <a:extLst>
              <a:ext uri="{FF2B5EF4-FFF2-40B4-BE49-F238E27FC236}">
                <a16:creationId xmlns:a16="http://schemas.microsoft.com/office/drawing/2014/main" id="{F8E09F19-EBFC-8741-9523-CF03487B6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48275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23585" name="AutoShape 9">
            <a:extLst>
              <a:ext uri="{FF2B5EF4-FFF2-40B4-BE49-F238E27FC236}">
                <a16:creationId xmlns:a16="http://schemas.microsoft.com/office/drawing/2014/main" id="{375C336F-F93D-874D-8586-9501455A5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8371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3586" name="Oval 36">
            <a:extLst>
              <a:ext uri="{FF2B5EF4-FFF2-40B4-BE49-F238E27FC236}">
                <a16:creationId xmlns:a16="http://schemas.microsoft.com/office/drawing/2014/main" id="{CCF847E4-F7C7-F54E-B78C-FF1F96E2B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185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3587" name="Oval 36">
            <a:extLst>
              <a:ext uri="{FF2B5EF4-FFF2-40B4-BE49-F238E27FC236}">
                <a16:creationId xmlns:a16="http://schemas.microsoft.com/office/drawing/2014/main" id="{978BB08F-8A2D-3043-A7BE-8D23E3446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2438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23588" name="Oval 36">
            <a:extLst>
              <a:ext uri="{FF2B5EF4-FFF2-40B4-BE49-F238E27FC236}">
                <a16:creationId xmlns:a16="http://schemas.microsoft.com/office/drawing/2014/main" id="{FDA8D749-44F8-1042-A491-C5D3BB4FA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3203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23589" name="Oval 36">
            <a:extLst>
              <a:ext uri="{FF2B5EF4-FFF2-40B4-BE49-F238E27FC236}">
                <a16:creationId xmlns:a16="http://schemas.microsoft.com/office/drawing/2014/main" id="{9DF2B547-E617-7844-9186-174A06A94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722813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3590" name="Oval 36">
            <a:extLst>
              <a:ext uri="{FF2B5EF4-FFF2-40B4-BE49-F238E27FC236}">
                <a16:creationId xmlns:a16="http://schemas.microsoft.com/office/drawing/2014/main" id="{A7164743-E717-6145-86CA-C1AEC8BF9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861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3591" name="Oval 36">
            <a:extLst>
              <a:ext uri="{FF2B5EF4-FFF2-40B4-BE49-F238E27FC236}">
                <a16:creationId xmlns:a16="http://schemas.microsoft.com/office/drawing/2014/main" id="{5F494A75-BBD9-2343-8EE7-66C9E161A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23592" name="Oval 36">
            <a:extLst>
              <a:ext uri="{FF2B5EF4-FFF2-40B4-BE49-F238E27FC236}">
                <a16:creationId xmlns:a16="http://schemas.microsoft.com/office/drawing/2014/main" id="{DC41698E-CFA6-C542-AEBA-4E9C34A5D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717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23593" name="Oval 36">
            <a:extLst>
              <a:ext uri="{FF2B5EF4-FFF2-40B4-BE49-F238E27FC236}">
                <a16:creationId xmlns:a16="http://schemas.microsoft.com/office/drawing/2014/main" id="{1F9C6CF1-D570-F448-9FD2-B6D13D06C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3594" name="AutoShape 22">
            <a:extLst>
              <a:ext uri="{FF2B5EF4-FFF2-40B4-BE49-F238E27FC236}">
                <a16:creationId xmlns:a16="http://schemas.microsoft.com/office/drawing/2014/main" id="{227AEF44-735B-3D47-A4FF-2589626F5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6019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3595" name="AutoShape 22">
            <a:extLst>
              <a:ext uri="{FF2B5EF4-FFF2-40B4-BE49-F238E27FC236}">
                <a16:creationId xmlns:a16="http://schemas.microsoft.com/office/drawing/2014/main" id="{1CAAFAE9-CC5C-3B42-8433-E96EA14F9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21945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3596" name="AutoShape 12">
            <a:extLst>
              <a:ext uri="{FF2B5EF4-FFF2-40B4-BE49-F238E27FC236}">
                <a16:creationId xmlns:a16="http://schemas.microsoft.com/office/drawing/2014/main" id="{9C8D2DD0-6AD0-B24B-88F0-EE8A84A41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767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3597" name="Text Box 16">
            <a:extLst>
              <a:ext uri="{FF2B5EF4-FFF2-40B4-BE49-F238E27FC236}">
                <a16:creationId xmlns:a16="http://schemas.microsoft.com/office/drawing/2014/main" id="{7C3BDE7C-E026-E34C-91BC-01D68A2A281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23598" name="Straight Arrow Connector 118">
            <a:extLst>
              <a:ext uri="{FF2B5EF4-FFF2-40B4-BE49-F238E27FC236}">
                <a16:creationId xmlns:a16="http://schemas.microsoft.com/office/drawing/2014/main" id="{8C92000C-0BA9-C64B-989A-26212ABA58A8}"/>
              </a:ext>
            </a:extLst>
          </p:cNvPr>
          <p:cNvCxnSpPr>
            <a:cxnSpLocks noChangeShapeType="1"/>
            <a:stCxn id="23594" idx="3"/>
            <a:endCxn id="23593" idx="2"/>
          </p:cNvCxnSpPr>
          <p:nvPr/>
        </p:nvCxnSpPr>
        <p:spPr bwMode="auto">
          <a:xfrm flipV="1">
            <a:off x="803275" y="2895600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9" name="Straight Arrow Connector 120">
            <a:extLst>
              <a:ext uri="{FF2B5EF4-FFF2-40B4-BE49-F238E27FC236}">
                <a16:creationId xmlns:a16="http://schemas.microsoft.com/office/drawing/2014/main" id="{162E632E-F10F-5143-BBFE-3BECAC5693FC}"/>
              </a:ext>
            </a:extLst>
          </p:cNvPr>
          <p:cNvCxnSpPr>
            <a:cxnSpLocks noChangeShapeType="1"/>
            <a:stCxn id="23595" idx="3"/>
            <a:endCxn id="23590" idx="2"/>
          </p:cNvCxnSpPr>
          <p:nvPr/>
        </p:nvCxnSpPr>
        <p:spPr bwMode="auto">
          <a:xfrm flipV="1">
            <a:off x="803275" y="3514725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0" name="Straight Arrow Connector 122">
            <a:extLst>
              <a:ext uri="{FF2B5EF4-FFF2-40B4-BE49-F238E27FC236}">
                <a16:creationId xmlns:a16="http://schemas.microsoft.com/office/drawing/2014/main" id="{BA040456-F726-4045-BBB1-9FDA4B278A63}"/>
              </a:ext>
            </a:extLst>
          </p:cNvPr>
          <p:cNvCxnSpPr>
            <a:cxnSpLocks noChangeShapeType="1"/>
            <a:stCxn id="23570" idx="3"/>
            <a:endCxn id="23554" idx="2"/>
          </p:cNvCxnSpPr>
          <p:nvPr/>
        </p:nvCxnSpPr>
        <p:spPr bwMode="auto">
          <a:xfrm>
            <a:off x="798513" y="4059238"/>
            <a:ext cx="268287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1" name="Straight Arrow Connector 124">
            <a:extLst>
              <a:ext uri="{FF2B5EF4-FFF2-40B4-BE49-F238E27FC236}">
                <a16:creationId xmlns:a16="http://schemas.microsoft.com/office/drawing/2014/main" id="{19632CC6-3A84-AA4E-9C56-F1B22B0F064A}"/>
              </a:ext>
            </a:extLst>
          </p:cNvPr>
          <p:cNvCxnSpPr>
            <a:cxnSpLocks noChangeShapeType="1"/>
            <a:stCxn id="23562" idx="3"/>
            <a:endCxn id="23553" idx="2"/>
          </p:cNvCxnSpPr>
          <p:nvPr/>
        </p:nvCxnSpPr>
        <p:spPr bwMode="auto">
          <a:xfrm flipV="1">
            <a:off x="798513" y="4559300"/>
            <a:ext cx="2682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2" name="Straight Arrow Connector 126">
            <a:extLst>
              <a:ext uri="{FF2B5EF4-FFF2-40B4-BE49-F238E27FC236}">
                <a16:creationId xmlns:a16="http://schemas.microsoft.com/office/drawing/2014/main" id="{205400A8-3FD7-BF49-8328-F5B6D0C5767A}"/>
              </a:ext>
            </a:extLst>
          </p:cNvPr>
          <p:cNvCxnSpPr>
            <a:cxnSpLocks noChangeShapeType="1"/>
            <a:stCxn id="23585" idx="3"/>
            <a:endCxn id="23584" idx="2"/>
          </p:cNvCxnSpPr>
          <p:nvPr/>
        </p:nvCxnSpPr>
        <p:spPr bwMode="auto">
          <a:xfrm flipV="1">
            <a:off x="804863" y="5056188"/>
            <a:ext cx="26828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3" name="Straight Arrow Connector 137">
            <a:extLst>
              <a:ext uri="{FF2B5EF4-FFF2-40B4-BE49-F238E27FC236}">
                <a16:creationId xmlns:a16="http://schemas.microsoft.com/office/drawing/2014/main" id="{6475B559-DD30-6D42-846F-ADE0BFE5BFC2}"/>
              </a:ext>
            </a:extLst>
          </p:cNvPr>
          <p:cNvCxnSpPr>
            <a:cxnSpLocks noChangeShapeType="1"/>
            <a:stCxn id="23590" idx="6"/>
            <a:endCxn id="23557" idx="1"/>
          </p:cNvCxnSpPr>
          <p:nvPr/>
        </p:nvCxnSpPr>
        <p:spPr bwMode="auto">
          <a:xfrm flipV="1">
            <a:off x="1981200" y="3233738"/>
            <a:ext cx="228600" cy="280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4" name="Straight Arrow Connector 139">
            <a:extLst>
              <a:ext uri="{FF2B5EF4-FFF2-40B4-BE49-F238E27FC236}">
                <a16:creationId xmlns:a16="http://schemas.microsoft.com/office/drawing/2014/main" id="{7FB4A34F-D78E-1A4A-BEC3-CE39DB7CE410}"/>
              </a:ext>
            </a:extLst>
          </p:cNvPr>
          <p:cNvCxnSpPr>
            <a:cxnSpLocks noChangeShapeType="1"/>
            <a:stCxn id="23554" idx="6"/>
            <a:endCxn id="23564" idx="1"/>
          </p:cNvCxnSpPr>
          <p:nvPr/>
        </p:nvCxnSpPr>
        <p:spPr bwMode="auto">
          <a:xfrm>
            <a:off x="1981200" y="4065588"/>
            <a:ext cx="228600" cy="7794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5" name="Straight Arrow Connector 141">
            <a:extLst>
              <a:ext uri="{FF2B5EF4-FFF2-40B4-BE49-F238E27FC236}">
                <a16:creationId xmlns:a16="http://schemas.microsoft.com/office/drawing/2014/main" id="{C30A079D-2943-A347-A25D-03A38C221C82}"/>
              </a:ext>
            </a:extLst>
          </p:cNvPr>
          <p:cNvCxnSpPr>
            <a:cxnSpLocks noChangeShapeType="1"/>
            <a:stCxn id="23553" idx="6"/>
            <a:endCxn id="23564" idx="1"/>
          </p:cNvCxnSpPr>
          <p:nvPr/>
        </p:nvCxnSpPr>
        <p:spPr bwMode="auto">
          <a:xfrm>
            <a:off x="1981200" y="4559300"/>
            <a:ext cx="228600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6" name="Straight Arrow Connector 143">
            <a:extLst>
              <a:ext uri="{FF2B5EF4-FFF2-40B4-BE49-F238E27FC236}">
                <a16:creationId xmlns:a16="http://schemas.microsoft.com/office/drawing/2014/main" id="{C4E7BB00-6610-B44C-A1B6-BB5EA30D23DD}"/>
              </a:ext>
            </a:extLst>
          </p:cNvPr>
          <p:cNvCxnSpPr>
            <a:cxnSpLocks noChangeShapeType="1"/>
            <a:stCxn id="23584" idx="6"/>
            <a:endCxn id="23564" idx="1"/>
          </p:cNvCxnSpPr>
          <p:nvPr/>
        </p:nvCxnSpPr>
        <p:spPr bwMode="auto">
          <a:xfrm flipV="1">
            <a:off x="1987550" y="4845050"/>
            <a:ext cx="222250" cy="211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7" name="Straight Arrow Connector 152">
            <a:extLst>
              <a:ext uri="{FF2B5EF4-FFF2-40B4-BE49-F238E27FC236}">
                <a16:creationId xmlns:a16="http://schemas.microsoft.com/office/drawing/2014/main" id="{D2606C0F-8BAB-AB47-8EB8-0F1BC9BCED94}"/>
              </a:ext>
            </a:extLst>
          </p:cNvPr>
          <p:cNvCxnSpPr>
            <a:cxnSpLocks noChangeShapeType="1"/>
            <a:stCxn id="23564" idx="3"/>
            <a:endCxn id="23591" idx="1"/>
          </p:cNvCxnSpPr>
          <p:nvPr/>
        </p:nvCxnSpPr>
        <p:spPr bwMode="auto">
          <a:xfrm>
            <a:off x="2803525" y="4845050"/>
            <a:ext cx="149225" cy="174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8" name="Straight Arrow Connector 162">
            <a:extLst>
              <a:ext uri="{FF2B5EF4-FFF2-40B4-BE49-F238E27FC236}">
                <a16:creationId xmlns:a16="http://schemas.microsoft.com/office/drawing/2014/main" id="{4EF5D0DB-01A0-AC4F-A4D8-4D9BF0E343E4}"/>
              </a:ext>
            </a:extLst>
          </p:cNvPr>
          <p:cNvCxnSpPr>
            <a:cxnSpLocks noChangeShapeType="1"/>
            <a:stCxn id="23557" idx="3"/>
            <a:endCxn id="23592" idx="3"/>
          </p:cNvCxnSpPr>
          <p:nvPr/>
        </p:nvCxnSpPr>
        <p:spPr bwMode="auto">
          <a:xfrm flipV="1">
            <a:off x="2803525" y="2960688"/>
            <a:ext cx="149225" cy="273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9" name="Straight Arrow Connector 166">
            <a:extLst>
              <a:ext uri="{FF2B5EF4-FFF2-40B4-BE49-F238E27FC236}">
                <a16:creationId xmlns:a16="http://schemas.microsoft.com/office/drawing/2014/main" id="{8E551F0C-F8D4-4141-BDEA-9EE4BA2E2066}"/>
              </a:ext>
            </a:extLst>
          </p:cNvPr>
          <p:cNvCxnSpPr>
            <a:cxnSpLocks noChangeShapeType="1"/>
            <a:stCxn id="23571" idx="6"/>
            <a:endCxn id="23572" idx="1"/>
          </p:cNvCxnSpPr>
          <p:nvPr/>
        </p:nvCxnSpPr>
        <p:spPr bwMode="auto">
          <a:xfrm flipV="1">
            <a:off x="4808538" y="3675063"/>
            <a:ext cx="13493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0" name="Straight Arrow Connector 168">
            <a:extLst>
              <a:ext uri="{FF2B5EF4-FFF2-40B4-BE49-F238E27FC236}">
                <a16:creationId xmlns:a16="http://schemas.microsoft.com/office/drawing/2014/main" id="{2FAD8C92-153E-3743-9F9E-E2AB877DAEB3}"/>
              </a:ext>
            </a:extLst>
          </p:cNvPr>
          <p:cNvCxnSpPr>
            <a:cxnSpLocks noChangeShapeType="1"/>
            <a:stCxn id="23575" idx="6"/>
            <a:endCxn id="23566" idx="1"/>
          </p:cNvCxnSpPr>
          <p:nvPr/>
        </p:nvCxnSpPr>
        <p:spPr bwMode="auto">
          <a:xfrm>
            <a:off x="4808538" y="4308475"/>
            <a:ext cx="134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1" name="Straight Arrow Connector 171">
            <a:extLst>
              <a:ext uri="{FF2B5EF4-FFF2-40B4-BE49-F238E27FC236}">
                <a16:creationId xmlns:a16="http://schemas.microsoft.com/office/drawing/2014/main" id="{BCBBA502-9219-3645-AF37-29C80564EE16}"/>
              </a:ext>
            </a:extLst>
          </p:cNvPr>
          <p:cNvCxnSpPr>
            <a:cxnSpLocks noChangeShapeType="1"/>
            <a:stCxn id="23574" idx="6"/>
            <a:endCxn id="23565" idx="1"/>
          </p:cNvCxnSpPr>
          <p:nvPr/>
        </p:nvCxnSpPr>
        <p:spPr bwMode="auto">
          <a:xfrm flipV="1">
            <a:off x="4808538" y="3040063"/>
            <a:ext cx="136525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2" name="Straight Arrow Connector 173">
            <a:extLst>
              <a:ext uri="{FF2B5EF4-FFF2-40B4-BE49-F238E27FC236}">
                <a16:creationId xmlns:a16="http://schemas.microsoft.com/office/drawing/2014/main" id="{66744E9F-B60D-424F-827B-7FA62CACF281}"/>
              </a:ext>
            </a:extLst>
          </p:cNvPr>
          <p:cNvCxnSpPr>
            <a:cxnSpLocks noChangeShapeType="1"/>
            <a:stCxn id="23576" idx="6"/>
            <a:endCxn id="23582" idx="1"/>
          </p:cNvCxnSpPr>
          <p:nvPr/>
        </p:nvCxnSpPr>
        <p:spPr bwMode="auto">
          <a:xfrm flipV="1">
            <a:off x="4808538" y="4940300"/>
            <a:ext cx="134937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3" name="Straight Arrow Connector 175">
            <a:extLst>
              <a:ext uri="{FF2B5EF4-FFF2-40B4-BE49-F238E27FC236}">
                <a16:creationId xmlns:a16="http://schemas.microsoft.com/office/drawing/2014/main" id="{E35200E2-875F-F34F-8C63-A0F1130106C3}"/>
              </a:ext>
            </a:extLst>
          </p:cNvPr>
          <p:cNvCxnSpPr>
            <a:cxnSpLocks noChangeShapeType="1"/>
            <a:stCxn id="23577" idx="6"/>
            <a:endCxn id="23563" idx="1"/>
          </p:cNvCxnSpPr>
          <p:nvPr/>
        </p:nvCxnSpPr>
        <p:spPr bwMode="auto">
          <a:xfrm>
            <a:off x="4810125" y="5600700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14" name="AutoShape 10">
            <a:extLst>
              <a:ext uri="{FF2B5EF4-FFF2-40B4-BE49-F238E27FC236}">
                <a16:creationId xmlns:a16="http://schemas.microsoft.com/office/drawing/2014/main" id="{042D8A99-AA9B-9843-AD23-5FDDD1F0D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11455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3615" name="Straight Arrow Connector 178">
            <a:extLst>
              <a:ext uri="{FF2B5EF4-FFF2-40B4-BE49-F238E27FC236}">
                <a16:creationId xmlns:a16="http://schemas.microsoft.com/office/drawing/2014/main" id="{0035D33B-8632-1049-ABD2-BD2EA0821F26}"/>
              </a:ext>
            </a:extLst>
          </p:cNvPr>
          <p:cNvCxnSpPr>
            <a:cxnSpLocks noChangeShapeType="1"/>
            <a:stCxn id="23586" idx="6"/>
            <a:endCxn id="23614" idx="1"/>
          </p:cNvCxnSpPr>
          <p:nvPr/>
        </p:nvCxnSpPr>
        <p:spPr bwMode="auto">
          <a:xfrm flipV="1">
            <a:off x="4808538" y="2411413"/>
            <a:ext cx="134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6" name="Straight Arrow Connector 186">
            <a:extLst>
              <a:ext uri="{FF2B5EF4-FFF2-40B4-BE49-F238E27FC236}">
                <a16:creationId xmlns:a16="http://schemas.microsoft.com/office/drawing/2014/main" id="{7F302DC0-1274-CA43-B2F1-B0B157EC11A4}"/>
              </a:ext>
            </a:extLst>
          </p:cNvPr>
          <p:cNvCxnSpPr>
            <a:cxnSpLocks noChangeShapeType="1"/>
            <a:stCxn id="23565" idx="3"/>
            <a:endCxn id="23578" idx="2"/>
          </p:cNvCxnSpPr>
          <p:nvPr/>
        </p:nvCxnSpPr>
        <p:spPr bwMode="auto">
          <a:xfrm>
            <a:off x="5538788" y="3040063"/>
            <a:ext cx="252412" cy="258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7" name="Straight Arrow Connector 190">
            <a:extLst>
              <a:ext uri="{FF2B5EF4-FFF2-40B4-BE49-F238E27FC236}">
                <a16:creationId xmlns:a16="http://schemas.microsoft.com/office/drawing/2014/main" id="{40533FF2-E03D-6148-8458-C615BA9924EB}"/>
              </a:ext>
            </a:extLst>
          </p:cNvPr>
          <p:cNvCxnSpPr>
            <a:cxnSpLocks noChangeShapeType="1"/>
            <a:stCxn id="23572" idx="3"/>
            <a:endCxn id="23579" idx="1"/>
          </p:cNvCxnSpPr>
          <p:nvPr/>
        </p:nvCxnSpPr>
        <p:spPr bwMode="auto">
          <a:xfrm>
            <a:off x="5537200" y="3675063"/>
            <a:ext cx="322263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8" name="Straight Arrow Connector 192">
            <a:extLst>
              <a:ext uri="{FF2B5EF4-FFF2-40B4-BE49-F238E27FC236}">
                <a16:creationId xmlns:a16="http://schemas.microsoft.com/office/drawing/2014/main" id="{146F3A02-555E-E74F-B3BD-FF70973EDFD0}"/>
              </a:ext>
            </a:extLst>
          </p:cNvPr>
          <p:cNvCxnSpPr>
            <a:cxnSpLocks noChangeShapeType="1"/>
            <a:stCxn id="23566" idx="3"/>
            <a:endCxn id="23579" idx="2"/>
          </p:cNvCxnSpPr>
          <p:nvPr/>
        </p:nvCxnSpPr>
        <p:spPr bwMode="auto">
          <a:xfrm>
            <a:off x="5537200" y="4308475"/>
            <a:ext cx="188913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9" name="Straight Arrow Connector 194">
            <a:extLst>
              <a:ext uri="{FF2B5EF4-FFF2-40B4-BE49-F238E27FC236}">
                <a16:creationId xmlns:a16="http://schemas.microsoft.com/office/drawing/2014/main" id="{92B8EAD2-0E17-2047-A14A-7E96AA51A546}"/>
              </a:ext>
            </a:extLst>
          </p:cNvPr>
          <p:cNvCxnSpPr>
            <a:cxnSpLocks noChangeShapeType="1"/>
            <a:stCxn id="23582" idx="3"/>
            <a:endCxn id="23579" idx="2"/>
          </p:cNvCxnSpPr>
          <p:nvPr/>
        </p:nvCxnSpPr>
        <p:spPr bwMode="auto">
          <a:xfrm flipV="1">
            <a:off x="5537200" y="4600575"/>
            <a:ext cx="188913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0" name="Straight Arrow Connector 196">
            <a:extLst>
              <a:ext uri="{FF2B5EF4-FFF2-40B4-BE49-F238E27FC236}">
                <a16:creationId xmlns:a16="http://schemas.microsoft.com/office/drawing/2014/main" id="{629306BC-C606-5341-B6A8-672597402DB9}"/>
              </a:ext>
            </a:extLst>
          </p:cNvPr>
          <p:cNvCxnSpPr>
            <a:cxnSpLocks noChangeShapeType="1"/>
            <a:stCxn id="23563" idx="3"/>
            <a:endCxn id="23579" idx="3"/>
          </p:cNvCxnSpPr>
          <p:nvPr/>
        </p:nvCxnSpPr>
        <p:spPr bwMode="auto">
          <a:xfrm flipV="1">
            <a:off x="5492750" y="4762500"/>
            <a:ext cx="366713" cy="8397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21" name="AutoShape 48">
            <a:extLst>
              <a:ext uri="{FF2B5EF4-FFF2-40B4-BE49-F238E27FC236}">
                <a16:creationId xmlns:a16="http://schemas.microsoft.com/office/drawing/2014/main" id="{FE174E3C-D331-D945-AF2C-0C9109705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124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23622" name="AutoShape 48">
            <a:extLst>
              <a:ext uri="{FF2B5EF4-FFF2-40B4-BE49-F238E27FC236}">
                <a16:creationId xmlns:a16="http://schemas.microsoft.com/office/drawing/2014/main" id="{BA2D0311-FF67-8244-8105-85B44E8C7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161448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3623" name="Straight Arrow Connector 204">
            <a:extLst>
              <a:ext uri="{FF2B5EF4-FFF2-40B4-BE49-F238E27FC236}">
                <a16:creationId xmlns:a16="http://schemas.microsoft.com/office/drawing/2014/main" id="{63A899F8-FF23-9247-85AE-9ED2EAAC2CA0}"/>
              </a:ext>
            </a:extLst>
          </p:cNvPr>
          <p:cNvCxnSpPr>
            <a:cxnSpLocks noChangeShapeType="1"/>
            <a:stCxn id="23578" idx="6"/>
            <a:endCxn id="23583" idx="0"/>
          </p:cNvCxnSpPr>
          <p:nvPr/>
        </p:nvCxnSpPr>
        <p:spPr bwMode="auto">
          <a:xfrm>
            <a:off x="6705600" y="3298825"/>
            <a:ext cx="104775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4" name="Straight Arrow Connector 206">
            <a:extLst>
              <a:ext uri="{FF2B5EF4-FFF2-40B4-BE49-F238E27FC236}">
                <a16:creationId xmlns:a16="http://schemas.microsoft.com/office/drawing/2014/main" id="{9170859D-9E73-634F-B51C-D355A94C14FD}"/>
              </a:ext>
            </a:extLst>
          </p:cNvPr>
          <p:cNvCxnSpPr>
            <a:cxnSpLocks noChangeShapeType="1"/>
            <a:stCxn id="23579" idx="6"/>
            <a:endCxn id="23658" idx="0"/>
          </p:cNvCxnSpPr>
          <p:nvPr/>
        </p:nvCxnSpPr>
        <p:spPr bwMode="auto">
          <a:xfrm>
            <a:off x="6640513" y="4600575"/>
            <a:ext cx="169862" cy="352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25" name="Text Box 35">
            <a:extLst>
              <a:ext uri="{FF2B5EF4-FFF2-40B4-BE49-F238E27FC236}">
                <a16:creationId xmlns:a16="http://schemas.microsoft.com/office/drawing/2014/main" id="{9DB1FEBB-A61C-E746-B217-89C396CC60C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23626" name="Straight Connector 209">
            <a:extLst>
              <a:ext uri="{FF2B5EF4-FFF2-40B4-BE49-F238E27FC236}">
                <a16:creationId xmlns:a16="http://schemas.microsoft.com/office/drawing/2014/main" id="{B8D37F5C-F4AB-E243-8AE9-F10DB173411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7" name="Straight Arrow Connector 211">
            <a:extLst>
              <a:ext uri="{FF2B5EF4-FFF2-40B4-BE49-F238E27FC236}">
                <a16:creationId xmlns:a16="http://schemas.microsoft.com/office/drawing/2014/main" id="{DFD0D49E-834F-4047-8C44-A1974365C9DD}"/>
              </a:ext>
            </a:extLst>
          </p:cNvPr>
          <p:cNvCxnSpPr>
            <a:cxnSpLocks noChangeShapeType="1"/>
            <a:stCxn id="23622" idx="2"/>
            <a:endCxn id="23587" idx="0"/>
          </p:cNvCxnSpPr>
          <p:nvPr/>
        </p:nvCxnSpPr>
        <p:spPr bwMode="auto">
          <a:xfrm flipH="1">
            <a:off x="8496300" y="2208213"/>
            <a:ext cx="1588" cy="230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28" name="AutoShape 48">
            <a:extLst>
              <a:ext uri="{FF2B5EF4-FFF2-40B4-BE49-F238E27FC236}">
                <a16:creationId xmlns:a16="http://schemas.microsoft.com/office/drawing/2014/main" id="{A24A0D32-EF25-1845-BCFF-F4C5C7094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3780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3629" name="Straight Arrow Connector 216">
            <a:extLst>
              <a:ext uri="{FF2B5EF4-FFF2-40B4-BE49-F238E27FC236}">
                <a16:creationId xmlns:a16="http://schemas.microsoft.com/office/drawing/2014/main" id="{52E16D4C-A15D-1646-AFCC-6E773E829BFB}"/>
              </a:ext>
            </a:extLst>
          </p:cNvPr>
          <p:cNvCxnSpPr>
            <a:cxnSpLocks noChangeShapeType="1"/>
            <a:stCxn id="23628" idx="2"/>
            <a:endCxn id="23588" idx="0"/>
          </p:cNvCxnSpPr>
          <p:nvPr/>
        </p:nvCxnSpPr>
        <p:spPr bwMode="auto">
          <a:xfrm>
            <a:off x="7653338" y="2971800"/>
            <a:ext cx="4762" cy="231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30" name="AutoShape 48">
            <a:extLst>
              <a:ext uri="{FF2B5EF4-FFF2-40B4-BE49-F238E27FC236}">
                <a16:creationId xmlns:a16="http://schemas.microsoft.com/office/drawing/2014/main" id="{4C9A6B54-B692-3141-826F-6A337BFE3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957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3631" name="Straight Arrow Connector 221">
            <a:extLst>
              <a:ext uri="{FF2B5EF4-FFF2-40B4-BE49-F238E27FC236}">
                <a16:creationId xmlns:a16="http://schemas.microsoft.com/office/drawing/2014/main" id="{4A3E3BF0-1B1E-2849-9535-8C64F72003A3}"/>
              </a:ext>
            </a:extLst>
          </p:cNvPr>
          <p:cNvCxnSpPr>
            <a:cxnSpLocks noChangeShapeType="1"/>
            <a:stCxn id="23588" idx="4"/>
            <a:endCxn id="23630" idx="0"/>
          </p:cNvCxnSpPr>
          <p:nvPr/>
        </p:nvCxnSpPr>
        <p:spPr bwMode="auto">
          <a:xfrm flipH="1">
            <a:off x="7653338" y="3660775"/>
            <a:ext cx="4762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32" name="Straight Arrow Connector 223">
            <a:extLst>
              <a:ext uri="{FF2B5EF4-FFF2-40B4-BE49-F238E27FC236}">
                <a16:creationId xmlns:a16="http://schemas.microsoft.com/office/drawing/2014/main" id="{9F00B97A-A789-2B47-85C1-DF30FD18653E}"/>
              </a:ext>
            </a:extLst>
          </p:cNvPr>
          <p:cNvCxnSpPr>
            <a:cxnSpLocks noChangeShapeType="1"/>
            <a:stCxn id="23587" idx="2"/>
            <a:endCxn id="23628" idx="3"/>
          </p:cNvCxnSpPr>
          <p:nvPr/>
        </p:nvCxnSpPr>
        <p:spPr bwMode="auto">
          <a:xfrm flipH="1">
            <a:off x="7950200" y="2667000"/>
            <a:ext cx="88900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33" name="Straight Arrow Connector 232">
            <a:extLst>
              <a:ext uri="{FF2B5EF4-FFF2-40B4-BE49-F238E27FC236}">
                <a16:creationId xmlns:a16="http://schemas.microsoft.com/office/drawing/2014/main" id="{24A42139-2876-C646-8662-FCC7EF9251F2}"/>
              </a:ext>
            </a:extLst>
          </p:cNvPr>
          <p:cNvCxnSpPr>
            <a:cxnSpLocks noChangeShapeType="1"/>
            <a:stCxn id="23621" idx="1"/>
            <a:endCxn id="23588" idx="6"/>
          </p:cNvCxnSpPr>
          <p:nvPr/>
        </p:nvCxnSpPr>
        <p:spPr bwMode="auto">
          <a:xfrm flipH="1">
            <a:off x="8115300" y="3421063"/>
            <a:ext cx="141288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34" name="Straight Arrow Connector 238">
            <a:extLst>
              <a:ext uri="{FF2B5EF4-FFF2-40B4-BE49-F238E27FC236}">
                <a16:creationId xmlns:a16="http://schemas.microsoft.com/office/drawing/2014/main" id="{46E164C5-1A8B-7646-9C9E-2016A8CA86D2}"/>
              </a:ext>
            </a:extLst>
          </p:cNvPr>
          <p:cNvCxnSpPr>
            <a:cxnSpLocks noChangeShapeType="1"/>
            <a:stCxn id="23630" idx="2"/>
            <a:endCxn id="23589" idx="0"/>
          </p:cNvCxnSpPr>
          <p:nvPr/>
        </p:nvCxnSpPr>
        <p:spPr bwMode="auto">
          <a:xfrm>
            <a:off x="7653338" y="4489450"/>
            <a:ext cx="4762" cy="2333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35" name="AutoShape 48">
            <a:extLst>
              <a:ext uri="{FF2B5EF4-FFF2-40B4-BE49-F238E27FC236}">
                <a16:creationId xmlns:a16="http://schemas.microsoft.com/office/drawing/2014/main" id="{D8772D1C-ECF9-CD4B-A9ED-C295E1C3B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41496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3636" name="Straight Arrow Connector 243">
            <a:extLst>
              <a:ext uri="{FF2B5EF4-FFF2-40B4-BE49-F238E27FC236}">
                <a16:creationId xmlns:a16="http://schemas.microsoft.com/office/drawing/2014/main" id="{DC32399A-32F0-1444-93E4-B9CFB9A9F6B8}"/>
              </a:ext>
            </a:extLst>
          </p:cNvPr>
          <p:cNvCxnSpPr>
            <a:cxnSpLocks noChangeShapeType="1"/>
            <a:stCxn id="23589" idx="4"/>
            <a:endCxn id="23635" idx="0"/>
          </p:cNvCxnSpPr>
          <p:nvPr/>
        </p:nvCxnSpPr>
        <p:spPr bwMode="auto">
          <a:xfrm flipH="1">
            <a:off x="7656513" y="5180013"/>
            <a:ext cx="1587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37" name="Straight Arrow Connector 245">
            <a:extLst>
              <a:ext uri="{FF2B5EF4-FFF2-40B4-BE49-F238E27FC236}">
                <a16:creationId xmlns:a16="http://schemas.microsoft.com/office/drawing/2014/main" id="{880F3A58-D878-4047-B4A2-A2BE210AE7CF}"/>
              </a:ext>
            </a:extLst>
          </p:cNvPr>
          <p:cNvCxnSpPr>
            <a:cxnSpLocks noChangeShapeType="1"/>
            <a:stCxn id="23593" idx="6"/>
            <a:endCxn id="23557" idx="1"/>
          </p:cNvCxnSpPr>
          <p:nvPr/>
        </p:nvCxnSpPr>
        <p:spPr bwMode="auto">
          <a:xfrm>
            <a:off x="1981200" y="2895600"/>
            <a:ext cx="228600" cy="338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38" name="Oval 36">
            <a:extLst>
              <a:ext uri="{FF2B5EF4-FFF2-40B4-BE49-F238E27FC236}">
                <a16:creationId xmlns:a16="http://schemas.microsoft.com/office/drawing/2014/main" id="{00CB95A3-DA42-DE45-903A-A64B58DEA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35528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23639" name="Oval 40">
            <a:extLst>
              <a:ext uri="{FF2B5EF4-FFF2-40B4-BE49-F238E27FC236}">
                <a16:creationId xmlns:a16="http://schemas.microsoft.com/office/drawing/2014/main" id="{BAF19F31-5A4D-D54C-98B1-4EA057BD2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749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23640" name="Straight Arrow Connector 186">
            <a:extLst>
              <a:ext uri="{FF2B5EF4-FFF2-40B4-BE49-F238E27FC236}">
                <a16:creationId xmlns:a16="http://schemas.microsoft.com/office/drawing/2014/main" id="{AA7AD917-3990-8649-9AEC-8F9DA4756C8C}"/>
              </a:ext>
            </a:extLst>
          </p:cNvPr>
          <p:cNvCxnSpPr>
            <a:cxnSpLocks noChangeShapeType="1"/>
            <a:stCxn id="23565" idx="3"/>
            <a:endCxn id="23639" idx="2"/>
          </p:cNvCxnSpPr>
          <p:nvPr/>
        </p:nvCxnSpPr>
        <p:spPr bwMode="auto">
          <a:xfrm flipV="1">
            <a:off x="5538788" y="2803525"/>
            <a:ext cx="252412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41" name="AutoShape 48">
            <a:extLst>
              <a:ext uri="{FF2B5EF4-FFF2-40B4-BE49-F238E27FC236}">
                <a16:creationId xmlns:a16="http://schemas.microsoft.com/office/drawing/2014/main" id="{5627AC75-EFE8-B04D-A99B-674F1DA7E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18764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3642" name="Straight Arrow Connector 171">
            <a:extLst>
              <a:ext uri="{FF2B5EF4-FFF2-40B4-BE49-F238E27FC236}">
                <a16:creationId xmlns:a16="http://schemas.microsoft.com/office/drawing/2014/main" id="{E91CFB02-2C1D-F040-B26B-045D2BD07754}"/>
              </a:ext>
            </a:extLst>
          </p:cNvPr>
          <p:cNvCxnSpPr>
            <a:cxnSpLocks noChangeShapeType="1"/>
            <a:stCxn id="23639" idx="6"/>
            <a:endCxn id="23641" idx="2"/>
          </p:cNvCxnSpPr>
          <p:nvPr/>
        </p:nvCxnSpPr>
        <p:spPr bwMode="auto">
          <a:xfrm flipV="1">
            <a:off x="6705600" y="2470150"/>
            <a:ext cx="111125" cy="333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43" name="Oval 36">
            <a:extLst>
              <a:ext uri="{FF2B5EF4-FFF2-40B4-BE49-F238E27FC236}">
                <a16:creationId xmlns:a16="http://schemas.microsoft.com/office/drawing/2014/main" id="{2D435D1C-923B-E943-A536-950F9AD4D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552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MTD</a:t>
            </a:r>
          </a:p>
        </p:txBody>
      </p:sp>
      <p:sp>
        <p:nvSpPr>
          <p:cNvPr id="23644" name="AutoShape 12">
            <a:extLst>
              <a:ext uri="{FF2B5EF4-FFF2-40B4-BE49-F238E27FC236}">
                <a16:creationId xmlns:a16="http://schemas.microsoft.com/office/drawing/2014/main" id="{702F12F3-1A17-534A-A348-4A2DF05A8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4859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3645" name="Straight Arrow Connector 171">
            <a:extLst>
              <a:ext uri="{FF2B5EF4-FFF2-40B4-BE49-F238E27FC236}">
                <a16:creationId xmlns:a16="http://schemas.microsoft.com/office/drawing/2014/main" id="{9882786D-5894-3B4B-9B07-35C08E65344F}"/>
              </a:ext>
            </a:extLst>
          </p:cNvPr>
          <p:cNvCxnSpPr>
            <a:cxnSpLocks noChangeShapeType="1"/>
            <a:stCxn id="23643" idx="6"/>
            <a:endCxn id="23644" idx="1"/>
          </p:cNvCxnSpPr>
          <p:nvPr/>
        </p:nvCxnSpPr>
        <p:spPr bwMode="auto">
          <a:xfrm>
            <a:off x="4810125" y="1781175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46" name="Oval 41">
            <a:extLst>
              <a:ext uri="{FF2B5EF4-FFF2-40B4-BE49-F238E27FC236}">
                <a16:creationId xmlns:a16="http://schemas.microsoft.com/office/drawing/2014/main" id="{F0D9E29C-2065-CF43-BE69-42EE6C2F4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581183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Tools</a:t>
            </a:r>
          </a:p>
        </p:txBody>
      </p:sp>
      <p:sp>
        <p:nvSpPr>
          <p:cNvPr id="23647" name="AutoShape 10">
            <a:extLst>
              <a:ext uri="{FF2B5EF4-FFF2-40B4-BE49-F238E27FC236}">
                <a16:creationId xmlns:a16="http://schemas.microsoft.com/office/drawing/2014/main" id="{712F38E8-9C07-3D49-9B89-8E9EEB39E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054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3648" name="AutoShape 10">
            <a:extLst>
              <a:ext uri="{FF2B5EF4-FFF2-40B4-BE49-F238E27FC236}">
                <a16:creationId xmlns:a16="http://schemas.microsoft.com/office/drawing/2014/main" id="{F119B9D2-1166-5A4D-A39D-4DE97CE61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58150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Diag</a:t>
            </a:r>
          </a:p>
        </p:txBody>
      </p:sp>
      <p:sp>
        <p:nvSpPr>
          <p:cNvPr id="23649" name="Oval 36">
            <a:extLst>
              <a:ext uri="{FF2B5EF4-FFF2-40B4-BE49-F238E27FC236}">
                <a16:creationId xmlns:a16="http://schemas.microsoft.com/office/drawing/2014/main" id="{22F1CA58-7656-4444-A823-C0703A2E7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3650" name="Straight Arrow Connector 126">
            <a:extLst>
              <a:ext uri="{FF2B5EF4-FFF2-40B4-BE49-F238E27FC236}">
                <a16:creationId xmlns:a16="http://schemas.microsoft.com/office/drawing/2014/main" id="{39BCDE76-4D30-AC48-9BE6-3AA05E78663C}"/>
              </a:ext>
            </a:extLst>
          </p:cNvPr>
          <p:cNvCxnSpPr>
            <a:cxnSpLocks noChangeShapeType="1"/>
            <a:stCxn id="23648" idx="3"/>
            <a:endCxn id="23646" idx="2"/>
          </p:cNvCxnSpPr>
          <p:nvPr/>
        </p:nvCxnSpPr>
        <p:spPr bwMode="auto">
          <a:xfrm>
            <a:off x="808038" y="6038850"/>
            <a:ext cx="2540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1" name="Straight Arrow Connector 126">
            <a:extLst>
              <a:ext uri="{FF2B5EF4-FFF2-40B4-BE49-F238E27FC236}">
                <a16:creationId xmlns:a16="http://schemas.microsoft.com/office/drawing/2014/main" id="{39AC21CD-22EB-A347-BBEB-27EE5F3B30F4}"/>
              </a:ext>
            </a:extLst>
          </p:cNvPr>
          <p:cNvCxnSpPr>
            <a:cxnSpLocks noChangeShapeType="1"/>
            <a:stCxn id="23646" idx="6"/>
            <a:endCxn id="23647" idx="1"/>
          </p:cNvCxnSpPr>
          <p:nvPr/>
        </p:nvCxnSpPr>
        <p:spPr bwMode="auto">
          <a:xfrm flipV="1">
            <a:off x="1976438" y="6002338"/>
            <a:ext cx="233362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2" name="Straight Arrow Connector 112">
            <a:extLst>
              <a:ext uri="{FF2B5EF4-FFF2-40B4-BE49-F238E27FC236}">
                <a16:creationId xmlns:a16="http://schemas.microsoft.com/office/drawing/2014/main" id="{F56F69B8-961F-6642-911A-81F493917A6E}"/>
              </a:ext>
            </a:extLst>
          </p:cNvPr>
          <p:cNvCxnSpPr>
            <a:cxnSpLocks noChangeShapeType="1"/>
            <a:endCxn id="23638" idx="2"/>
          </p:cNvCxnSpPr>
          <p:nvPr/>
        </p:nvCxnSpPr>
        <p:spPr bwMode="auto">
          <a:xfrm>
            <a:off x="769938" y="3781425"/>
            <a:ext cx="2047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3" name="Straight Arrow Connector 112">
            <a:extLst>
              <a:ext uri="{FF2B5EF4-FFF2-40B4-BE49-F238E27FC236}">
                <a16:creationId xmlns:a16="http://schemas.microsoft.com/office/drawing/2014/main" id="{52E21CBB-2ACC-B34C-9F29-7B82643875C6}"/>
              </a:ext>
            </a:extLst>
          </p:cNvPr>
          <p:cNvCxnSpPr>
            <a:cxnSpLocks noChangeShapeType="1"/>
            <a:stCxn id="23564" idx="3"/>
          </p:cNvCxnSpPr>
          <p:nvPr/>
        </p:nvCxnSpPr>
        <p:spPr bwMode="auto">
          <a:xfrm>
            <a:off x="2803525" y="4845050"/>
            <a:ext cx="1096963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4" name="Straight Arrow Connector 112">
            <a:extLst>
              <a:ext uri="{FF2B5EF4-FFF2-40B4-BE49-F238E27FC236}">
                <a16:creationId xmlns:a16="http://schemas.microsoft.com/office/drawing/2014/main" id="{8E2BD164-360E-8B4C-904A-CF5B1DE300D2}"/>
              </a:ext>
            </a:extLst>
          </p:cNvPr>
          <p:cNvCxnSpPr>
            <a:cxnSpLocks noChangeShapeType="1"/>
            <a:stCxn id="23557" idx="3"/>
          </p:cNvCxnSpPr>
          <p:nvPr/>
        </p:nvCxnSpPr>
        <p:spPr bwMode="auto">
          <a:xfrm>
            <a:off x="2803525" y="3233738"/>
            <a:ext cx="1095375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5" name="Elbow Connector 268">
            <a:extLst>
              <a:ext uri="{FF2B5EF4-FFF2-40B4-BE49-F238E27FC236}">
                <a16:creationId xmlns:a16="http://schemas.microsoft.com/office/drawing/2014/main" id="{A83007EA-FADE-7348-9817-6A6540F2269B}"/>
              </a:ext>
            </a:extLst>
          </p:cNvPr>
          <p:cNvCxnSpPr>
            <a:cxnSpLocks noChangeShapeType="1"/>
            <a:stCxn id="23638" idx="6"/>
            <a:endCxn id="23596" idx="3"/>
          </p:cNvCxnSpPr>
          <p:nvPr/>
        </p:nvCxnSpPr>
        <p:spPr bwMode="auto">
          <a:xfrm flipH="1">
            <a:off x="3565525" y="3781425"/>
            <a:ext cx="166688" cy="592138"/>
          </a:xfrm>
          <a:prstGeom prst="bentConnector3">
            <a:avLst>
              <a:gd name="adj1" fmla="val -2979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6" name="Elbow Connector 268">
            <a:extLst>
              <a:ext uri="{FF2B5EF4-FFF2-40B4-BE49-F238E27FC236}">
                <a16:creationId xmlns:a16="http://schemas.microsoft.com/office/drawing/2014/main" id="{183FDE2B-E262-714D-AAAB-410C0D8FF998}"/>
              </a:ext>
            </a:extLst>
          </p:cNvPr>
          <p:cNvCxnSpPr>
            <a:cxnSpLocks noChangeShapeType="1"/>
            <a:stCxn id="23647" idx="3"/>
            <a:endCxn id="23579" idx="4"/>
          </p:cNvCxnSpPr>
          <p:nvPr/>
        </p:nvCxnSpPr>
        <p:spPr bwMode="auto">
          <a:xfrm flipV="1">
            <a:off x="2803525" y="4829175"/>
            <a:ext cx="3379788" cy="1173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7" name="Elbow Connector 268">
            <a:extLst>
              <a:ext uri="{FF2B5EF4-FFF2-40B4-BE49-F238E27FC236}">
                <a16:creationId xmlns:a16="http://schemas.microsoft.com/office/drawing/2014/main" id="{E2869581-6EB7-1A4A-AF31-4DF53713CB84}"/>
              </a:ext>
            </a:extLst>
          </p:cNvPr>
          <p:cNvCxnSpPr>
            <a:cxnSpLocks noChangeShapeType="1"/>
            <a:stCxn id="23591" idx="6"/>
            <a:endCxn id="23596" idx="3"/>
          </p:cNvCxnSpPr>
          <p:nvPr/>
        </p:nvCxnSpPr>
        <p:spPr bwMode="auto">
          <a:xfrm flipH="1" flipV="1">
            <a:off x="3565525" y="4373563"/>
            <a:ext cx="168275" cy="808037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58" name="AutoShape 48">
            <a:extLst>
              <a:ext uri="{FF2B5EF4-FFF2-40B4-BE49-F238E27FC236}">
                <a16:creationId xmlns:a16="http://schemas.microsoft.com/office/drawing/2014/main" id="{BB24FCE7-2528-314E-BFD7-9C122FCA4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49530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3659" name="Oval 36">
            <a:extLst>
              <a:ext uri="{FF2B5EF4-FFF2-40B4-BE49-F238E27FC236}">
                <a16:creationId xmlns:a16="http://schemas.microsoft.com/office/drawing/2014/main" id="{B83D05AD-EDCD-E044-919A-552CAAEF4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3660" name="Straight Arrow Connector 118">
            <a:extLst>
              <a:ext uri="{FF2B5EF4-FFF2-40B4-BE49-F238E27FC236}">
                <a16:creationId xmlns:a16="http://schemas.microsoft.com/office/drawing/2014/main" id="{A4BDFF73-BC42-2F4E-971F-0C022844270F}"/>
              </a:ext>
            </a:extLst>
          </p:cNvPr>
          <p:cNvCxnSpPr>
            <a:cxnSpLocks noChangeShapeType="1"/>
            <a:stCxn id="23558" idx="3"/>
            <a:endCxn id="23555" idx="1"/>
          </p:cNvCxnSpPr>
          <p:nvPr/>
        </p:nvCxnSpPr>
        <p:spPr bwMode="auto">
          <a:xfrm>
            <a:off x="803275" y="2033588"/>
            <a:ext cx="2349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61" name="Straight Arrow Connector 112">
            <a:extLst>
              <a:ext uri="{FF2B5EF4-FFF2-40B4-BE49-F238E27FC236}">
                <a16:creationId xmlns:a16="http://schemas.microsoft.com/office/drawing/2014/main" id="{1371C643-2B44-CA4D-BDD4-CA26DC2F4345}"/>
              </a:ext>
            </a:extLst>
          </p:cNvPr>
          <p:cNvCxnSpPr>
            <a:cxnSpLocks noChangeShapeType="1"/>
            <a:endCxn id="23557" idx="0"/>
          </p:cNvCxnSpPr>
          <p:nvPr/>
        </p:nvCxnSpPr>
        <p:spPr bwMode="auto">
          <a:xfrm flipH="1">
            <a:off x="2506663" y="2533650"/>
            <a:ext cx="7937" cy="403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62" name="Straight Arrow Connector 118">
            <a:extLst>
              <a:ext uri="{FF2B5EF4-FFF2-40B4-BE49-F238E27FC236}">
                <a16:creationId xmlns:a16="http://schemas.microsoft.com/office/drawing/2014/main" id="{F5510FFF-5B79-7E49-BF53-1637484014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1485900"/>
            <a:ext cx="3108325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63" name="Straight Arrow Connector 112">
            <a:extLst>
              <a:ext uri="{FF2B5EF4-FFF2-40B4-BE49-F238E27FC236}">
                <a16:creationId xmlns:a16="http://schemas.microsoft.com/office/drawing/2014/main" id="{931D35EF-77A3-6140-906A-E73BE01CC3AC}"/>
              </a:ext>
            </a:extLst>
          </p:cNvPr>
          <p:cNvCxnSpPr>
            <a:cxnSpLocks noChangeShapeType="1"/>
            <a:endCxn id="23592" idx="0"/>
          </p:cNvCxnSpPr>
          <p:nvPr/>
        </p:nvCxnSpPr>
        <p:spPr bwMode="auto">
          <a:xfrm>
            <a:off x="3276600" y="1495425"/>
            <a:ext cx="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64" name="Oval 42">
            <a:extLst>
              <a:ext uri="{FF2B5EF4-FFF2-40B4-BE49-F238E27FC236}">
                <a16:creationId xmlns:a16="http://schemas.microsoft.com/office/drawing/2014/main" id="{24D19B75-085D-1646-8734-AA053EE80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3244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LIDAR2NC</a:t>
            </a:r>
          </a:p>
        </p:txBody>
      </p:sp>
      <p:cxnSp>
        <p:nvCxnSpPr>
          <p:cNvPr id="23665" name="Straight Arrow Connector 143">
            <a:extLst>
              <a:ext uri="{FF2B5EF4-FFF2-40B4-BE49-F238E27FC236}">
                <a16:creationId xmlns:a16="http://schemas.microsoft.com/office/drawing/2014/main" id="{FF736A89-4C49-9740-8C57-571F0E846EF6}"/>
              </a:ext>
            </a:extLst>
          </p:cNvPr>
          <p:cNvCxnSpPr>
            <a:cxnSpLocks noChangeShapeType="1"/>
            <a:stCxn id="23664" idx="6"/>
            <a:endCxn id="23564" idx="1"/>
          </p:cNvCxnSpPr>
          <p:nvPr/>
        </p:nvCxnSpPr>
        <p:spPr bwMode="auto">
          <a:xfrm flipV="1">
            <a:off x="1981200" y="4845050"/>
            <a:ext cx="228600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66" name="AutoShape 9">
            <a:extLst>
              <a:ext uri="{FF2B5EF4-FFF2-40B4-BE49-F238E27FC236}">
                <a16:creationId xmlns:a16="http://schemas.microsoft.com/office/drawing/2014/main" id="{6C269AC4-286D-574B-A44E-413A310FB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8" y="5322888"/>
            <a:ext cx="595312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HDF</a:t>
            </a:r>
          </a:p>
        </p:txBody>
      </p:sp>
      <p:cxnSp>
        <p:nvCxnSpPr>
          <p:cNvPr id="23667" name="Straight Arrow Connector 126">
            <a:extLst>
              <a:ext uri="{FF2B5EF4-FFF2-40B4-BE49-F238E27FC236}">
                <a16:creationId xmlns:a16="http://schemas.microsoft.com/office/drawing/2014/main" id="{AAEE7DB7-E9C4-F948-A979-4486F9E0B4EF}"/>
              </a:ext>
            </a:extLst>
          </p:cNvPr>
          <p:cNvCxnSpPr>
            <a:cxnSpLocks noChangeShapeType="1"/>
            <a:stCxn id="23666" idx="3"/>
            <a:endCxn id="23664" idx="2"/>
          </p:cNvCxnSpPr>
          <p:nvPr/>
        </p:nvCxnSpPr>
        <p:spPr bwMode="auto">
          <a:xfrm>
            <a:off x="806450" y="5546725"/>
            <a:ext cx="260350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Oval 42">
            <a:extLst>
              <a:ext uri="{FF2B5EF4-FFF2-40B4-BE49-F238E27FC236}">
                <a16:creationId xmlns:a16="http://schemas.microsoft.com/office/drawing/2014/main" id="{D77AFE2C-A2DF-3A49-A12F-95D93F375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318000"/>
            <a:ext cx="914400" cy="4826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25602" name="Oval 43">
            <a:extLst>
              <a:ext uri="{FF2B5EF4-FFF2-40B4-BE49-F238E27FC236}">
                <a16:creationId xmlns:a16="http://schemas.microsoft.com/office/drawing/2014/main" id="{68103068-57A8-8A4B-8181-E838DECCE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36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BB140973-023A-0C4C-BB1A-145141CED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533525"/>
            <a:ext cx="1965325" cy="10001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25604" name="Elbow Connector 268">
            <a:extLst>
              <a:ext uri="{FF2B5EF4-FFF2-40B4-BE49-F238E27FC236}">
                <a16:creationId xmlns:a16="http://schemas.microsoft.com/office/drawing/2014/main" id="{F2FA6379-725A-C748-B013-FBB12CD9888E}"/>
              </a:ext>
            </a:extLst>
          </p:cNvPr>
          <p:cNvCxnSpPr>
            <a:cxnSpLocks noChangeShapeType="1"/>
            <a:stCxn id="25640" idx="6"/>
            <a:endCxn id="25644" idx="3"/>
          </p:cNvCxnSpPr>
          <p:nvPr/>
        </p:nvCxnSpPr>
        <p:spPr bwMode="auto">
          <a:xfrm flipH="1">
            <a:off x="3565525" y="2800350"/>
            <a:ext cx="168275" cy="1573213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5" name="AutoShape 3">
            <a:extLst>
              <a:ext uri="{FF2B5EF4-FFF2-40B4-BE49-F238E27FC236}">
                <a16:creationId xmlns:a16="http://schemas.microsoft.com/office/drawing/2014/main" id="{E9707F1C-90A1-8C4F-AB4D-88A390933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5606" name="AutoShape 4">
            <a:extLst>
              <a:ext uri="{FF2B5EF4-FFF2-40B4-BE49-F238E27FC236}">
                <a16:creationId xmlns:a16="http://schemas.microsoft.com/office/drawing/2014/main" id="{568A18D1-7A77-3C42-9166-C826C473D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484313"/>
            <a:ext cx="593725" cy="109696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5607" name="Rectangle 5">
            <a:extLst>
              <a:ext uri="{FF2B5EF4-FFF2-40B4-BE49-F238E27FC236}">
                <a16:creationId xmlns:a16="http://schemas.microsoft.com/office/drawing/2014/main" id="{0211B530-2ED2-CD4A-9337-B473D22B17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447800"/>
            <a:ext cx="974725" cy="4495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5608" name="Text Box 6">
            <a:extLst>
              <a:ext uri="{FF2B5EF4-FFF2-40B4-BE49-F238E27FC236}">
                <a16:creationId xmlns:a16="http://schemas.microsoft.com/office/drawing/2014/main" id="{825129B8-E7CE-CA4F-80CD-C89AE5F22CD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v6.1</a:t>
            </a:r>
          </a:p>
        </p:txBody>
      </p:sp>
      <p:sp>
        <p:nvSpPr>
          <p:cNvPr id="25609" name="Rectangle 7">
            <a:extLst>
              <a:ext uri="{FF2B5EF4-FFF2-40B4-BE49-F238E27FC236}">
                <a16:creationId xmlns:a16="http://schemas.microsoft.com/office/drawing/2014/main" id="{A8544ED7-ADDF-BA48-9BD3-1CD801077A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5610" name="AutoShape 9">
            <a:extLst>
              <a:ext uri="{FF2B5EF4-FFF2-40B4-BE49-F238E27FC236}">
                <a16:creationId xmlns:a16="http://schemas.microsoft.com/office/drawing/2014/main" id="{892FB922-0858-E441-B617-E3049967D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433546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5611" name="AutoShape 10">
            <a:extLst>
              <a:ext uri="{FF2B5EF4-FFF2-40B4-BE49-F238E27FC236}">
                <a16:creationId xmlns:a16="http://schemas.microsoft.com/office/drawing/2014/main" id="{5D13B76E-F9C9-9F42-AA30-073FBFA8C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28320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5612" name="AutoShape 11">
            <a:extLst>
              <a:ext uri="{FF2B5EF4-FFF2-40B4-BE49-F238E27FC236}">
                <a16:creationId xmlns:a16="http://schemas.microsoft.com/office/drawing/2014/main" id="{70099550-14A8-7E4A-87FF-BB861F565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466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5613" name="AutoShape 12">
            <a:extLst>
              <a:ext uri="{FF2B5EF4-FFF2-40B4-BE49-F238E27FC236}">
                <a16:creationId xmlns:a16="http://schemas.microsoft.com/office/drawing/2014/main" id="{07B87343-5F31-2C4C-8E83-B17376BAB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741613"/>
            <a:ext cx="593725" cy="59531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5614" name="AutoShape 13">
            <a:extLst>
              <a:ext uri="{FF2B5EF4-FFF2-40B4-BE49-F238E27FC236}">
                <a16:creationId xmlns:a16="http://schemas.microsoft.com/office/drawing/2014/main" id="{BBD84014-5073-0046-858F-B69B3CDCD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0116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5615" name="Text Box 14">
            <a:extLst>
              <a:ext uri="{FF2B5EF4-FFF2-40B4-BE49-F238E27FC236}">
                <a16:creationId xmlns:a16="http://schemas.microsoft.com/office/drawing/2014/main" id="{6A24D5A9-A077-334A-9A4F-03F076F352B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762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25616" name="Text Box 15">
            <a:extLst>
              <a:ext uri="{FF2B5EF4-FFF2-40B4-BE49-F238E27FC236}">
                <a16:creationId xmlns:a16="http://schemas.microsoft.com/office/drawing/2014/main" id="{DB3F49A2-156E-F04E-8BAF-F488117C72C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25617" name="Text Box 16">
            <a:extLst>
              <a:ext uri="{FF2B5EF4-FFF2-40B4-BE49-F238E27FC236}">
                <a16:creationId xmlns:a16="http://schemas.microsoft.com/office/drawing/2014/main" id="{E6169773-BC03-A544-B8C7-8A966390B32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25618" name="AutoShape 22">
            <a:extLst>
              <a:ext uri="{FF2B5EF4-FFF2-40B4-BE49-F238E27FC236}">
                <a16:creationId xmlns:a16="http://schemas.microsoft.com/office/drawing/2014/main" id="{797EF2C1-B3E9-B149-BD26-529650104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3835400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5619" name="Oval 26">
            <a:extLst>
              <a:ext uri="{FF2B5EF4-FFF2-40B4-BE49-F238E27FC236}">
                <a16:creationId xmlns:a16="http://schemas.microsoft.com/office/drawing/2014/main" id="{DB661A0D-12C0-614F-923C-18060E6B4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451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5620" name="AutoShape 32">
            <a:extLst>
              <a:ext uri="{FF2B5EF4-FFF2-40B4-BE49-F238E27FC236}">
                <a16:creationId xmlns:a16="http://schemas.microsoft.com/office/drawing/2014/main" id="{88037A19-A02E-AC40-A4A1-6C8677CE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378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5621" name="Text Box 35">
            <a:extLst>
              <a:ext uri="{FF2B5EF4-FFF2-40B4-BE49-F238E27FC236}">
                <a16:creationId xmlns:a16="http://schemas.microsoft.com/office/drawing/2014/main" id="{ADC52FE5-643E-DF42-AA89-0A09CB6BD02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25622" name="Oval 36">
            <a:extLst>
              <a:ext uri="{FF2B5EF4-FFF2-40B4-BE49-F238E27FC236}">
                <a16:creationId xmlns:a16="http://schemas.microsoft.com/office/drawing/2014/main" id="{13571671-4F91-0E4D-9723-1A59C2574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8130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25623" name="Oval 37">
            <a:extLst>
              <a:ext uri="{FF2B5EF4-FFF2-40B4-BE49-F238E27FC236}">
                <a16:creationId xmlns:a16="http://schemas.microsoft.com/office/drawing/2014/main" id="{D471EBDD-2425-BB40-B234-C6B250A03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079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5624" name="Oval 38">
            <a:extLst>
              <a:ext uri="{FF2B5EF4-FFF2-40B4-BE49-F238E27FC236}">
                <a16:creationId xmlns:a16="http://schemas.microsoft.com/office/drawing/2014/main" id="{F053DA33-3857-B140-AD4A-EEA182D38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724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5625" name="Oval 39">
            <a:extLst>
              <a:ext uri="{FF2B5EF4-FFF2-40B4-BE49-F238E27FC236}">
                <a16:creationId xmlns:a16="http://schemas.microsoft.com/office/drawing/2014/main" id="{E5ED7DDF-F95B-7E4D-8CDD-3132C11B8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537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5626" name="Oval 40">
            <a:extLst>
              <a:ext uri="{FF2B5EF4-FFF2-40B4-BE49-F238E27FC236}">
                <a16:creationId xmlns:a16="http://schemas.microsoft.com/office/drawing/2014/main" id="{770710AF-90FE-4441-A349-4387A0CA3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70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5627" name="Oval 41">
            <a:extLst>
              <a:ext uri="{FF2B5EF4-FFF2-40B4-BE49-F238E27FC236}">
                <a16:creationId xmlns:a16="http://schemas.microsoft.com/office/drawing/2014/main" id="{F55454D0-0CED-3844-B1F3-1375A278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3719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5628" name="Oval 44">
            <a:extLst>
              <a:ext uri="{FF2B5EF4-FFF2-40B4-BE49-F238E27FC236}">
                <a16:creationId xmlns:a16="http://schemas.microsoft.com/office/drawing/2014/main" id="{DA7EE58B-FF8C-824B-826C-5CDB769C9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25629" name="Oval 45">
            <a:extLst>
              <a:ext uri="{FF2B5EF4-FFF2-40B4-BE49-F238E27FC236}">
                <a16:creationId xmlns:a16="http://schemas.microsoft.com/office/drawing/2014/main" id="{289F92B6-0392-4A40-87F2-DB870BF2E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VxMask</a:t>
            </a:r>
          </a:p>
        </p:txBody>
      </p:sp>
      <p:sp>
        <p:nvSpPr>
          <p:cNvPr id="25630" name="AutoShape 46">
            <a:extLst>
              <a:ext uri="{FF2B5EF4-FFF2-40B4-BE49-F238E27FC236}">
                <a16:creationId xmlns:a16="http://schemas.microsoft.com/office/drawing/2014/main" id="{D109BD76-E3D1-CA49-936E-BCDCB36A7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64343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5631" name="AutoShape 48">
            <a:extLst>
              <a:ext uri="{FF2B5EF4-FFF2-40B4-BE49-F238E27FC236}">
                <a16:creationId xmlns:a16="http://schemas.microsoft.com/office/drawing/2014/main" id="{9EF4B9A0-1B97-1C4A-83DE-8E8DDD3E6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5845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5632" name="Oval 42">
            <a:extLst>
              <a:ext uri="{FF2B5EF4-FFF2-40B4-BE49-F238E27FC236}">
                <a16:creationId xmlns:a16="http://schemas.microsoft.com/office/drawing/2014/main" id="{BE4D31CF-9761-1349-9491-A7A2F16F6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48275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25633" name="AutoShape 9">
            <a:extLst>
              <a:ext uri="{FF2B5EF4-FFF2-40B4-BE49-F238E27FC236}">
                <a16:creationId xmlns:a16="http://schemas.microsoft.com/office/drawing/2014/main" id="{820BD05B-BB48-9545-93FF-373508BE3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8371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5634" name="Oval 36">
            <a:extLst>
              <a:ext uri="{FF2B5EF4-FFF2-40B4-BE49-F238E27FC236}">
                <a16:creationId xmlns:a16="http://schemas.microsoft.com/office/drawing/2014/main" id="{D351F15E-A8B3-C142-8E11-DE4A75DAA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185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5635" name="Oval 36">
            <a:extLst>
              <a:ext uri="{FF2B5EF4-FFF2-40B4-BE49-F238E27FC236}">
                <a16:creationId xmlns:a16="http://schemas.microsoft.com/office/drawing/2014/main" id="{31BD511E-A0E3-824D-9BD8-C4BD0311F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2438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25636" name="Oval 36">
            <a:extLst>
              <a:ext uri="{FF2B5EF4-FFF2-40B4-BE49-F238E27FC236}">
                <a16:creationId xmlns:a16="http://schemas.microsoft.com/office/drawing/2014/main" id="{D6AE9E6C-30A4-5746-BBA8-DD2E7BF8E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3203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25637" name="Oval 36">
            <a:extLst>
              <a:ext uri="{FF2B5EF4-FFF2-40B4-BE49-F238E27FC236}">
                <a16:creationId xmlns:a16="http://schemas.microsoft.com/office/drawing/2014/main" id="{7F21A84F-9F96-8248-9942-B26186095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722813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5638" name="Oval 36">
            <a:extLst>
              <a:ext uri="{FF2B5EF4-FFF2-40B4-BE49-F238E27FC236}">
                <a16:creationId xmlns:a16="http://schemas.microsoft.com/office/drawing/2014/main" id="{AEADE5C2-EB17-414D-83E8-513BC1C5F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861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5639" name="Oval 36">
            <a:extLst>
              <a:ext uri="{FF2B5EF4-FFF2-40B4-BE49-F238E27FC236}">
                <a16:creationId xmlns:a16="http://schemas.microsoft.com/office/drawing/2014/main" id="{C6C0DED2-831F-3643-8C5A-784362BCF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25640" name="Oval 36">
            <a:extLst>
              <a:ext uri="{FF2B5EF4-FFF2-40B4-BE49-F238E27FC236}">
                <a16:creationId xmlns:a16="http://schemas.microsoft.com/office/drawing/2014/main" id="{E59F9C10-71D1-E84A-AC22-2FED07E36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717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25641" name="Oval 36">
            <a:extLst>
              <a:ext uri="{FF2B5EF4-FFF2-40B4-BE49-F238E27FC236}">
                <a16:creationId xmlns:a16="http://schemas.microsoft.com/office/drawing/2014/main" id="{7D0C5EDF-6C67-DB4B-BF27-E9B238D3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5642" name="AutoShape 22">
            <a:extLst>
              <a:ext uri="{FF2B5EF4-FFF2-40B4-BE49-F238E27FC236}">
                <a16:creationId xmlns:a16="http://schemas.microsoft.com/office/drawing/2014/main" id="{DD780D10-0E17-FC47-8E20-3451CDDD2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6019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5643" name="AutoShape 22">
            <a:extLst>
              <a:ext uri="{FF2B5EF4-FFF2-40B4-BE49-F238E27FC236}">
                <a16:creationId xmlns:a16="http://schemas.microsoft.com/office/drawing/2014/main" id="{EB694BAA-321E-6048-9DE3-ED3F7EA6E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21945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5644" name="AutoShape 12">
            <a:extLst>
              <a:ext uri="{FF2B5EF4-FFF2-40B4-BE49-F238E27FC236}">
                <a16:creationId xmlns:a16="http://schemas.microsoft.com/office/drawing/2014/main" id="{032A1D86-8F54-724A-BF19-E5248D50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767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5645" name="Text Box 16">
            <a:extLst>
              <a:ext uri="{FF2B5EF4-FFF2-40B4-BE49-F238E27FC236}">
                <a16:creationId xmlns:a16="http://schemas.microsoft.com/office/drawing/2014/main" id="{34F5B2C1-D67A-D946-9B3D-F6918E27B3F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25646" name="Straight Arrow Connector 118">
            <a:extLst>
              <a:ext uri="{FF2B5EF4-FFF2-40B4-BE49-F238E27FC236}">
                <a16:creationId xmlns:a16="http://schemas.microsoft.com/office/drawing/2014/main" id="{CF88C541-2B9D-4847-AF9F-F559DD3587B2}"/>
              </a:ext>
            </a:extLst>
          </p:cNvPr>
          <p:cNvCxnSpPr>
            <a:cxnSpLocks noChangeShapeType="1"/>
            <a:stCxn id="25642" idx="3"/>
            <a:endCxn id="25641" idx="2"/>
          </p:cNvCxnSpPr>
          <p:nvPr/>
        </p:nvCxnSpPr>
        <p:spPr bwMode="auto">
          <a:xfrm flipV="1">
            <a:off x="803275" y="2895600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7" name="Straight Arrow Connector 120">
            <a:extLst>
              <a:ext uri="{FF2B5EF4-FFF2-40B4-BE49-F238E27FC236}">
                <a16:creationId xmlns:a16="http://schemas.microsoft.com/office/drawing/2014/main" id="{8EFBA968-0D79-AC4D-9560-4631D3971BDC}"/>
              </a:ext>
            </a:extLst>
          </p:cNvPr>
          <p:cNvCxnSpPr>
            <a:cxnSpLocks noChangeShapeType="1"/>
            <a:stCxn id="25643" idx="3"/>
            <a:endCxn id="25638" idx="2"/>
          </p:cNvCxnSpPr>
          <p:nvPr/>
        </p:nvCxnSpPr>
        <p:spPr bwMode="auto">
          <a:xfrm flipV="1">
            <a:off x="803275" y="3514725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8" name="Straight Arrow Connector 122">
            <a:extLst>
              <a:ext uri="{FF2B5EF4-FFF2-40B4-BE49-F238E27FC236}">
                <a16:creationId xmlns:a16="http://schemas.microsoft.com/office/drawing/2014/main" id="{7ED41DAE-3DDE-FC47-B5AD-C47B2A3B20C7}"/>
              </a:ext>
            </a:extLst>
          </p:cNvPr>
          <p:cNvCxnSpPr>
            <a:cxnSpLocks noChangeShapeType="1"/>
            <a:stCxn id="25618" idx="3"/>
            <a:endCxn id="25602" idx="2"/>
          </p:cNvCxnSpPr>
          <p:nvPr/>
        </p:nvCxnSpPr>
        <p:spPr bwMode="auto">
          <a:xfrm>
            <a:off x="798513" y="4059238"/>
            <a:ext cx="268287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9" name="Straight Arrow Connector 124">
            <a:extLst>
              <a:ext uri="{FF2B5EF4-FFF2-40B4-BE49-F238E27FC236}">
                <a16:creationId xmlns:a16="http://schemas.microsoft.com/office/drawing/2014/main" id="{413BA31E-F186-364E-8FBF-36FB2CECD946}"/>
              </a:ext>
            </a:extLst>
          </p:cNvPr>
          <p:cNvCxnSpPr>
            <a:cxnSpLocks noChangeShapeType="1"/>
            <a:stCxn id="25610" idx="3"/>
            <a:endCxn id="25601" idx="2"/>
          </p:cNvCxnSpPr>
          <p:nvPr/>
        </p:nvCxnSpPr>
        <p:spPr bwMode="auto">
          <a:xfrm flipV="1">
            <a:off x="798513" y="4559300"/>
            <a:ext cx="2682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0" name="Straight Arrow Connector 126">
            <a:extLst>
              <a:ext uri="{FF2B5EF4-FFF2-40B4-BE49-F238E27FC236}">
                <a16:creationId xmlns:a16="http://schemas.microsoft.com/office/drawing/2014/main" id="{DE9C3EF4-A048-B943-BB21-E4FD26372269}"/>
              </a:ext>
            </a:extLst>
          </p:cNvPr>
          <p:cNvCxnSpPr>
            <a:cxnSpLocks noChangeShapeType="1"/>
            <a:stCxn id="25633" idx="3"/>
            <a:endCxn id="25632" idx="2"/>
          </p:cNvCxnSpPr>
          <p:nvPr/>
        </p:nvCxnSpPr>
        <p:spPr bwMode="auto">
          <a:xfrm flipV="1">
            <a:off x="804863" y="5056188"/>
            <a:ext cx="26828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1" name="Straight Arrow Connector 137">
            <a:extLst>
              <a:ext uri="{FF2B5EF4-FFF2-40B4-BE49-F238E27FC236}">
                <a16:creationId xmlns:a16="http://schemas.microsoft.com/office/drawing/2014/main" id="{6D833039-9547-C149-81B9-6C859A84285F}"/>
              </a:ext>
            </a:extLst>
          </p:cNvPr>
          <p:cNvCxnSpPr>
            <a:cxnSpLocks noChangeShapeType="1"/>
            <a:stCxn id="25638" idx="6"/>
            <a:endCxn id="25605" idx="1"/>
          </p:cNvCxnSpPr>
          <p:nvPr/>
        </p:nvCxnSpPr>
        <p:spPr bwMode="auto">
          <a:xfrm flipV="1">
            <a:off x="1981200" y="3233738"/>
            <a:ext cx="228600" cy="280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2" name="Straight Arrow Connector 139">
            <a:extLst>
              <a:ext uri="{FF2B5EF4-FFF2-40B4-BE49-F238E27FC236}">
                <a16:creationId xmlns:a16="http://schemas.microsoft.com/office/drawing/2014/main" id="{47354F6B-E53A-0248-A4CD-9D01290592C5}"/>
              </a:ext>
            </a:extLst>
          </p:cNvPr>
          <p:cNvCxnSpPr>
            <a:cxnSpLocks noChangeShapeType="1"/>
            <a:stCxn id="25602" idx="6"/>
            <a:endCxn id="25612" idx="1"/>
          </p:cNvCxnSpPr>
          <p:nvPr/>
        </p:nvCxnSpPr>
        <p:spPr bwMode="auto">
          <a:xfrm>
            <a:off x="1981200" y="4065588"/>
            <a:ext cx="228600" cy="7794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3" name="Straight Arrow Connector 141">
            <a:extLst>
              <a:ext uri="{FF2B5EF4-FFF2-40B4-BE49-F238E27FC236}">
                <a16:creationId xmlns:a16="http://schemas.microsoft.com/office/drawing/2014/main" id="{BE1FA7FE-3058-874C-928A-0C50FB93E949}"/>
              </a:ext>
            </a:extLst>
          </p:cNvPr>
          <p:cNvCxnSpPr>
            <a:cxnSpLocks noChangeShapeType="1"/>
            <a:stCxn id="25601" idx="6"/>
            <a:endCxn id="25612" idx="1"/>
          </p:cNvCxnSpPr>
          <p:nvPr/>
        </p:nvCxnSpPr>
        <p:spPr bwMode="auto">
          <a:xfrm>
            <a:off x="1981200" y="4559300"/>
            <a:ext cx="228600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4" name="Straight Arrow Connector 143">
            <a:extLst>
              <a:ext uri="{FF2B5EF4-FFF2-40B4-BE49-F238E27FC236}">
                <a16:creationId xmlns:a16="http://schemas.microsoft.com/office/drawing/2014/main" id="{BBD1CD25-5D70-C947-B2E3-02E70CC9CB53}"/>
              </a:ext>
            </a:extLst>
          </p:cNvPr>
          <p:cNvCxnSpPr>
            <a:cxnSpLocks noChangeShapeType="1"/>
            <a:stCxn id="25632" idx="6"/>
            <a:endCxn id="25612" idx="1"/>
          </p:cNvCxnSpPr>
          <p:nvPr/>
        </p:nvCxnSpPr>
        <p:spPr bwMode="auto">
          <a:xfrm flipV="1">
            <a:off x="1987550" y="4845050"/>
            <a:ext cx="222250" cy="211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5" name="Straight Arrow Connector 152">
            <a:extLst>
              <a:ext uri="{FF2B5EF4-FFF2-40B4-BE49-F238E27FC236}">
                <a16:creationId xmlns:a16="http://schemas.microsoft.com/office/drawing/2014/main" id="{ED68AA39-7246-BB47-A0F9-6C2142987709}"/>
              </a:ext>
            </a:extLst>
          </p:cNvPr>
          <p:cNvCxnSpPr>
            <a:cxnSpLocks noChangeShapeType="1"/>
            <a:stCxn id="25612" idx="3"/>
            <a:endCxn id="25639" idx="1"/>
          </p:cNvCxnSpPr>
          <p:nvPr/>
        </p:nvCxnSpPr>
        <p:spPr bwMode="auto">
          <a:xfrm>
            <a:off x="2803525" y="4845050"/>
            <a:ext cx="149225" cy="174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6" name="Straight Arrow Connector 162">
            <a:extLst>
              <a:ext uri="{FF2B5EF4-FFF2-40B4-BE49-F238E27FC236}">
                <a16:creationId xmlns:a16="http://schemas.microsoft.com/office/drawing/2014/main" id="{56CBEF4D-DDBA-C447-AF0D-385530256FB1}"/>
              </a:ext>
            </a:extLst>
          </p:cNvPr>
          <p:cNvCxnSpPr>
            <a:cxnSpLocks noChangeShapeType="1"/>
            <a:stCxn id="25605" idx="3"/>
            <a:endCxn id="25640" idx="3"/>
          </p:cNvCxnSpPr>
          <p:nvPr/>
        </p:nvCxnSpPr>
        <p:spPr bwMode="auto">
          <a:xfrm flipV="1">
            <a:off x="2803525" y="2960688"/>
            <a:ext cx="149225" cy="273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7" name="Straight Arrow Connector 166">
            <a:extLst>
              <a:ext uri="{FF2B5EF4-FFF2-40B4-BE49-F238E27FC236}">
                <a16:creationId xmlns:a16="http://schemas.microsoft.com/office/drawing/2014/main" id="{440BEC02-427C-9347-9D33-8A2FA7A8F1AC}"/>
              </a:ext>
            </a:extLst>
          </p:cNvPr>
          <p:cNvCxnSpPr>
            <a:cxnSpLocks noChangeShapeType="1"/>
            <a:stCxn id="25619" idx="6"/>
            <a:endCxn id="25620" idx="1"/>
          </p:cNvCxnSpPr>
          <p:nvPr/>
        </p:nvCxnSpPr>
        <p:spPr bwMode="auto">
          <a:xfrm flipV="1">
            <a:off x="4808538" y="3675063"/>
            <a:ext cx="13493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8" name="Straight Arrow Connector 168">
            <a:extLst>
              <a:ext uri="{FF2B5EF4-FFF2-40B4-BE49-F238E27FC236}">
                <a16:creationId xmlns:a16="http://schemas.microsoft.com/office/drawing/2014/main" id="{02DDB65F-A9E9-964B-AEFA-F4417ECCE3FC}"/>
              </a:ext>
            </a:extLst>
          </p:cNvPr>
          <p:cNvCxnSpPr>
            <a:cxnSpLocks noChangeShapeType="1"/>
            <a:stCxn id="25623" idx="6"/>
            <a:endCxn id="25614" idx="1"/>
          </p:cNvCxnSpPr>
          <p:nvPr/>
        </p:nvCxnSpPr>
        <p:spPr bwMode="auto">
          <a:xfrm>
            <a:off x="4808538" y="4308475"/>
            <a:ext cx="134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9" name="Straight Arrow Connector 171">
            <a:extLst>
              <a:ext uri="{FF2B5EF4-FFF2-40B4-BE49-F238E27FC236}">
                <a16:creationId xmlns:a16="http://schemas.microsoft.com/office/drawing/2014/main" id="{EA93C480-17C7-0348-84AE-F6EAA405383D}"/>
              </a:ext>
            </a:extLst>
          </p:cNvPr>
          <p:cNvCxnSpPr>
            <a:cxnSpLocks noChangeShapeType="1"/>
            <a:stCxn id="25622" idx="6"/>
            <a:endCxn id="25613" idx="1"/>
          </p:cNvCxnSpPr>
          <p:nvPr/>
        </p:nvCxnSpPr>
        <p:spPr bwMode="auto">
          <a:xfrm flipV="1">
            <a:off x="4808538" y="3040063"/>
            <a:ext cx="136525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0" name="Straight Arrow Connector 173">
            <a:extLst>
              <a:ext uri="{FF2B5EF4-FFF2-40B4-BE49-F238E27FC236}">
                <a16:creationId xmlns:a16="http://schemas.microsoft.com/office/drawing/2014/main" id="{2D1C6888-A9A7-544D-810F-A6DE08B2935B}"/>
              </a:ext>
            </a:extLst>
          </p:cNvPr>
          <p:cNvCxnSpPr>
            <a:cxnSpLocks noChangeShapeType="1"/>
            <a:stCxn id="25624" idx="6"/>
            <a:endCxn id="25630" idx="1"/>
          </p:cNvCxnSpPr>
          <p:nvPr/>
        </p:nvCxnSpPr>
        <p:spPr bwMode="auto">
          <a:xfrm flipV="1">
            <a:off x="4808538" y="4940300"/>
            <a:ext cx="134937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1" name="Straight Arrow Connector 175">
            <a:extLst>
              <a:ext uri="{FF2B5EF4-FFF2-40B4-BE49-F238E27FC236}">
                <a16:creationId xmlns:a16="http://schemas.microsoft.com/office/drawing/2014/main" id="{5B89E4FC-24B2-9440-949E-699FC3C5179D}"/>
              </a:ext>
            </a:extLst>
          </p:cNvPr>
          <p:cNvCxnSpPr>
            <a:cxnSpLocks noChangeShapeType="1"/>
            <a:stCxn id="25625" idx="6"/>
            <a:endCxn id="25611" idx="1"/>
          </p:cNvCxnSpPr>
          <p:nvPr/>
        </p:nvCxnSpPr>
        <p:spPr bwMode="auto">
          <a:xfrm>
            <a:off x="4810125" y="5600700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62" name="AutoShape 10">
            <a:extLst>
              <a:ext uri="{FF2B5EF4-FFF2-40B4-BE49-F238E27FC236}">
                <a16:creationId xmlns:a16="http://schemas.microsoft.com/office/drawing/2014/main" id="{4163024F-6684-DD42-B3D9-CC7BB18F1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11455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5663" name="Straight Arrow Connector 178">
            <a:extLst>
              <a:ext uri="{FF2B5EF4-FFF2-40B4-BE49-F238E27FC236}">
                <a16:creationId xmlns:a16="http://schemas.microsoft.com/office/drawing/2014/main" id="{55A1F4CF-9F28-064F-87B5-4A8E82B184C8}"/>
              </a:ext>
            </a:extLst>
          </p:cNvPr>
          <p:cNvCxnSpPr>
            <a:cxnSpLocks noChangeShapeType="1"/>
            <a:stCxn id="25634" idx="6"/>
            <a:endCxn id="25662" idx="1"/>
          </p:cNvCxnSpPr>
          <p:nvPr/>
        </p:nvCxnSpPr>
        <p:spPr bwMode="auto">
          <a:xfrm flipV="1">
            <a:off x="4808538" y="2411413"/>
            <a:ext cx="134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4" name="Straight Arrow Connector 186">
            <a:extLst>
              <a:ext uri="{FF2B5EF4-FFF2-40B4-BE49-F238E27FC236}">
                <a16:creationId xmlns:a16="http://schemas.microsoft.com/office/drawing/2014/main" id="{65C302C1-DCBB-E340-9912-EB6B6BC90F5E}"/>
              </a:ext>
            </a:extLst>
          </p:cNvPr>
          <p:cNvCxnSpPr>
            <a:cxnSpLocks noChangeShapeType="1"/>
            <a:stCxn id="25613" idx="3"/>
            <a:endCxn id="25626" idx="2"/>
          </p:cNvCxnSpPr>
          <p:nvPr/>
        </p:nvCxnSpPr>
        <p:spPr bwMode="auto">
          <a:xfrm>
            <a:off x="5538788" y="3040063"/>
            <a:ext cx="252412" cy="258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5" name="Straight Arrow Connector 190">
            <a:extLst>
              <a:ext uri="{FF2B5EF4-FFF2-40B4-BE49-F238E27FC236}">
                <a16:creationId xmlns:a16="http://schemas.microsoft.com/office/drawing/2014/main" id="{FAF94591-0C7E-B742-905D-0749A0EC5B6A}"/>
              </a:ext>
            </a:extLst>
          </p:cNvPr>
          <p:cNvCxnSpPr>
            <a:cxnSpLocks noChangeShapeType="1"/>
            <a:stCxn id="25620" idx="3"/>
            <a:endCxn id="25627" idx="1"/>
          </p:cNvCxnSpPr>
          <p:nvPr/>
        </p:nvCxnSpPr>
        <p:spPr bwMode="auto">
          <a:xfrm>
            <a:off x="5537200" y="3675063"/>
            <a:ext cx="322263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6" name="Straight Arrow Connector 192">
            <a:extLst>
              <a:ext uri="{FF2B5EF4-FFF2-40B4-BE49-F238E27FC236}">
                <a16:creationId xmlns:a16="http://schemas.microsoft.com/office/drawing/2014/main" id="{6462CA92-B2B8-B247-9B58-25768A663564}"/>
              </a:ext>
            </a:extLst>
          </p:cNvPr>
          <p:cNvCxnSpPr>
            <a:cxnSpLocks noChangeShapeType="1"/>
            <a:stCxn id="25614" idx="3"/>
            <a:endCxn id="25627" idx="2"/>
          </p:cNvCxnSpPr>
          <p:nvPr/>
        </p:nvCxnSpPr>
        <p:spPr bwMode="auto">
          <a:xfrm>
            <a:off x="5537200" y="4308475"/>
            <a:ext cx="188913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7" name="Straight Arrow Connector 194">
            <a:extLst>
              <a:ext uri="{FF2B5EF4-FFF2-40B4-BE49-F238E27FC236}">
                <a16:creationId xmlns:a16="http://schemas.microsoft.com/office/drawing/2014/main" id="{F251EC1C-852A-4F48-ABD6-E6CCC3D011DA}"/>
              </a:ext>
            </a:extLst>
          </p:cNvPr>
          <p:cNvCxnSpPr>
            <a:cxnSpLocks noChangeShapeType="1"/>
            <a:stCxn id="25630" idx="3"/>
            <a:endCxn id="25627" idx="2"/>
          </p:cNvCxnSpPr>
          <p:nvPr/>
        </p:nvCxnSpPr>
        <p:spPr bwMode="auto">
          <a:xfrm flipV="1">
            <a:off x="5537200" y="4600575"/>
            <a:ext cx="188913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8" name="Straight Arrow Connector 196">
            <a:extLst>
              <a:ext uri="{FF2B5EF4-FFF2-40B4-BE49-F238E27FC236}">
                <a16:creationId xmlns:a16="http://schemas.microsoft.com/office/drawing/2014/main" id="{B30D643D-9888-9C4F-A942-BF15474CA1DD}"/>
              </a:ext>
            </a:extLst>
          </p:cNvPr>
          <p:cNvCxnSpPr>
            <a:cxnSpLocks noChangeShapeType="1"/>
            <a:stCxn id="25611" idx="3"/>
            <a:endCxn id="25627" idx="3"/>
          </p:cNvCxnSpPr>
          <p:nvPr/>
        </p:nvCxnSpPr>
        <p:spPr bwMode="auto">
          <a:xfrm flipV="1">
            <a:off x="5492750" y="4762500"/>
            <a:ext cx="366713" cy="8397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69" name="AutoShape 48">
            <a:extLst>
              <a:ext uri="{FF2B5EF4-FFF2-40B4-BE49-F238E27FC236}">
                <a16:creationId xmlns:a16="http://schemas.microsoft.com/office/drawing/2014/main" id="{0C96B4B5-D197-3C42-B789-9D908E7BC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124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25670" name="AutoShape 48">
            <a:extLst>
              <a:ext uri="{FF2B5EF4-FFF2-40B4-BE49-F238E27FC236}">
                <a16:creationId xmlns:a16="http://schemas.microsoft.com/office/drawing/2014/main" id="{7FBEEA35-0FA2-534C-8525-BB28AEC64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161448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5671" name="Straight Arrow Connector 204">
            <a:extLst>
              <a:ext uri="{FF2B5EF4-FFF2-40B4-BE49-F238E27FC236}">
                <a16:creationId xmlns:a16="http://schemas.microsoft.com/office/drawing/2014/main" id="{4FEAF2CB-C046-8649-9C3D-9959F829C661}"/>
              </a:ext>
            </a:extLst>
          </p:cNvPr>
          <p:cNvCxnSpPr>
            <a:cxnSpLocks noChangeShapeType="1"/>
            <a:stCxn id="25626" idx="6"/>
            <a:endCxn id="25631" idx="0"/>
          </p:cNvCxnSpPr>
          <p:nvPr/>
        </p:nvCxnSpPr>
        <p:spPr bwMode="auto">
          <a:xfrm>
            <a:off x="6705600" y="3298825"/>
            <a:ext cx="104775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72" name="Straight Arrow Connector 206">
            <a:extLst>
              <a:ext uri="{FF2B5EF4-FFF2-40B4-BE49-F238E27FC236}">
                <a16:creationId xmlns:a16="http://schemas.microsoft.com/office/drawing/2014/main" id="{161EF693-442A-6A42-AC5E-92576A3764E3}"/>
              </a:ext>
            </a:extLst>
          </p:cNvPr>
          <p:cNvCxnSpPr>
            <a:cxnSpLocks noChangeShapeType="1"/>
            <a:stCxn id="25627" idx="6"/>
            <a:endCxn id="25706" idx="0"/>
          </p:cNvCxnSpPr>
          <p:nvPr/>
        </p:nvCxnSpPr>
        <p:spPr bwMode="auto">
          <a:xfrm>
            <a:off x="6640513" y="4600575"/>
            <a:ext cx="169862" cy="352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73" name="Text Box 35">
            <a:extLst>
              <a:ext uri="{FF2B5EF4-FFF2-40B4-BE49-F238E27FC236}">
                <a16:creationId xmlns:a16="http://schemas.microsoft.com/office/drawing/2014/main" id="{EC0091F9-32AA-684E-B4D6-3808D5085EA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25674" name="Straight Connector 209">
            <a:extLst>
              <a:ext uri="{FF2B5EF4-FFF2-40B4-BE49-F238E27FC236}">
                <a16:creationId xmlns:a16="http://schemas.microsoft.com/office/drawing/2014/main" id="{415D3B2B-F7DE-8343-BD17-4AEDF43B4E4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75" name="Straight Arrow Connector 211">
            <a:extLst>
              <a:ext uri="{FF2B5EF4-FFF2-40B4-BE49-F238E27FC236}">
                <a16:creationId xmlns:a16="http://schemas.microsoft.com/office/drawing/2014/main" id="{19299847-4D8D-CA48-8979-245F543F744F}"/>
              </a:ext>
            </a:extLst>
          </p:cNvPr>
          <p:cNvCxnSpPr>
            <a:cxnSpLocks noChangeShapeType="1"/>
            <a:stCxn id="25670" idx="2"/>
            <a:endCxn id="25635" idx="0"/>
          </p:cNvCxnSpPr>
          <p:nvPr/>
        </p:nvCxnSpPr>
        <p:spPr bwMode="auto">
          <a:xfrm flipH="1">
            <a:off x="8496300" y="2208213"/>
            <a:ext cx="1588" cy="230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76" name="AutoShape 48">
            <a:extLst>
              <a:ext uri="{FF2B5EF4-FFF2-40B4-BE49-F238E27FC236}">
                <a16:creationId xmlns:a16="http://schemas.microsoft.com/office/drawing/2014/main" id="{83E314BC-BA75-BE40-BF02-23D7EF97B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3780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5677" name="Straight Arrow Connector 216">
            <a:extLst>
              <a:ext uri="{FF2B5EF4-FFF2-40B4-BE49-F238E27FC236}">
                <a16:creationId xmlns:a16="http://schemas.microsoft.com/office/drawing/2014/main" id="{651421D1-5972-3746-ACE0-0433BCEFEA0E}"/>
              </a:ext>
            </a:extLst>
          </p:cNvPr>
          <p:cNvCxnSpPr>
            <a:cxnSpLocks noChangeShapeType="1"/>
            <a:stCxn id="25676" idx="2"/>
            <a:endCxn id="25636" idx="0"/>
          </p:cNvCxnSpPr>
          <p:nvPr/>
        </p:nvCxnSpPr>
        <p:spPr bwMode="auto">
          <a:xfrm>
            <a:off x="7653338" y="2971800"/>
            <a:ext cx="4762" cy="231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78" name="AutoShape 48">
            <a:extLst>
              <a:ext uri="{FF2B5EF4-FFF2-40B4-BE49-F238E27FC236}">
                <a16:creationId xmlns:a16="http://schemas.microsoft.com/office/drawing/2014/main" id="{82B20F05-BA0C-F34E-AECA-F212A8703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957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5679" name="Straight Arrow Connector 221">
            <a:extLst>
              <a:ext uri="{FF2B5EF4-FFF2-40B4-BE49-F238E27FC236}">
                <a16:creationId xmlns:a16="http://schemas.microsoft.com/office/drawing/2014/main" id="{B4BD7F02-6902-BF41-B56A-9AA7EBB1E2BD}"/>
              </a:ext>
            </a:extLst>
          </p:cNvPr>
          <p:cNvCxnSpPr>
            <a:cxnSpLocks noChangeShapeType="1"/>
            <a:stCxn id="25636" idx="4"/>
            <a:endCxn id="25678" idx="0"/>
          </p:cNvCxnSpPr>
          <p:nvPr/>
        </p:nvCxnSpPr>
        <p:spPr bwMode="auto">
          <a:xfrm flipH="1">
            <a:off x="7653338" y="3660775"/>
            <a:ext cx="4762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80" name="Straight Arrow Connector 223">
            <a:extLst>
              <a:ext uri="{FF2B5EF4-FFF2-40B4-BE49-F238E27FC236}">
                <a16:creationId xmlns:a16="http://schemas.microsoft.com/office/drawing/2014/main" id="{3F8CC0F5-478F-994F-A175-C605A9C4D808}"/>
              </a:ext>
            </a:extLst>
          </p:cNvPr>
          <p:cNvCxnSpPr>
            <a:cxnSpLocks noChangeShapeType="1"/>
            <a:stCxn id="25635" idx="2"/>
            <a:endCxn id="25676" idx="3"/>
          </p:cNvCxnSpPr>
          <p:nvPr/>
        </p:nvCxnSpPr>
        <p:spPr bwMode="auto">
          <a:xfrm flipH="1">
            <a:off x="7950200" y="2667000"/>
            <a:ext cx="88900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81" name="Straight Arrow Connector 232">
            <a:extLst>
              <a:ext uri="{FF2B5EF4-FFF2-40B4-BE49-F238E27FC236}">
                <a16:creationId xmlns:a16="http://schemas.microsoft.com/office/drawing/2014/main" id="{F5B8E491-7AD5-BD4A-8957-E3E3541EA864}"/>
              </a:ext>
            </a:extLst>
          </p:cNvPr>
          <p:cNvCxnSpPr>
            <a:cxnSpLocks noChangeShapeType="1"/>
            <a:stCxn id="25669" idx="1"/>
            <a:endCxn id="25636" idx="6"/>
          </p:cNvCxnSpPr>
          <p:nvPr/>
        </p:nvCxnSpPr>
        <p:spPr bwMode="auto">
          <a:xfrm flipH="1">
            <a:off x="8115300" y="3421063"/>
            <a:ext cx="141288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82" name="Straight Arrow Connector 238">
            <a:extLst>
              <a:ext uri="{FF2B5EF4-FFF2-40B4-BE49-F238E27FC236}">
                <a16:creationId xmlns:a16="http://schemas.microsoft.com/office/drawing/2014/main" id="{60AF733F-F657-C64B-A509-D2355F8231F3}"/>
              </a:ext>
            </a:extLst>
          </p:cNvPr>
          <p:cNvCxnSpPr>
            <a:cxnSpLocks noChangeShapeType="1"/>
            <a:stCxn id="25678" idx="2"/>
            <a:endCxn id="25637" idx="0"/>
          </p:cNvCxnSpPr>
          <p:nvPr/>
        </p:nvCxnSpPr>
        <p:spPr bwMode="auto">
          <a:xfrm>
            <a:off x="7653338" y="4489450"/>
            <a:ext cx="4762" cy="2333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83" name="AutoShape 48">
            <a:extLst>
              <a:ext uri="{FF2B5EF4-FFF2-40B4-BE49-F238E27FC236}">
                <a16:creationId xmlns:a16="http://schemas.microsoft.com/office/drawing/2014/main" id="{1D4AB280-F744-6C4C-9F1D-D33D8CEC2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41496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5684" name="Straight Arrow Connector 243">
            <a:extLst>
              <a:ext uri="{FF2B5EF4-FFF2-40B4-BE49-F238E27FC236}">
                <a16:creationId xmlns:a16="http://schemas.microsoft.com/office/drawing/2014/main" id="{54D12AE6-5169-8541-BAB3-036F6E11A30B}"/>
              </a:ext>
            </a:extLst>
          </p:cNvPr>
          <p:cNvCxnSpPr>
            <a:cxnSpLocks noChangeShapeType="1"/>
            <a:stCxn id="25637" idx="4"/>
            <a:endCxn id="25683" idx="0"/>
          </p:cNvCxnSpPr>
          <p:nvPr/>
        </p:nvCxnSpPr>
        <p:spPr bwMode="auto">
          <a:xfrm flipH="1">
            <a:off x="7656513" y="5180013"/>
            <a:ext cx="1587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85" name="Straight Arrow Connector 245">
            <a:extLst>
              <a:ext uri="{FF2B5EF4-FFF2-40B4-BE49-F238E27FC236}">
                <a16:creationId xmlns:a16="http://schemas.microsoft.com/office/drawing/2014/main" id="{36FF5E37-C809-554F-9245-5F511EF2F122}"/>
              </a:ext>
            </a:extLst>
          </p:cNvPr>
          <p:cNvCxnSpPr>
            <a:cxnSpLocks noChangeShapeType="1"/>
            <a:stCxn id="25641" idx="6"/>
            <a:endCxn id="25605" idx="1"/>
          </p:cNvCxnSpPr>
          <p:nvPr/>
        </p:nvCxnSpPr>
        <p:spPr bwMode="auto">
          <a:xfrm>
            <a:off x="1981200" y="2895600"/>
            <a:ext cx="228600" cy="338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86" name="Oval 36">
            <a:extLst>
              <a:ext uri="{FF2B5EF4-FFF2-40B4-BE49-F238E27FC236}">
                <a16:creationId xmlns:a16="http://schemas.microsoft.com/office/drawing/2014/main" id="{F7242178-B2FF-1447-B514-768D2B011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35528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25687" name="Oval 40">
            <a:extLst>
              <a:ext uri="{FF2B5EF4-FFF2-40B4-BE49-F238E27FC236}">
                <a16:creationId xmlns:a16="http://schemas.microsoft.com/office/drawing/2014/main" id="{A9CE7418-BFDE-E144-A601-C54E22C7A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749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25688" name="Straight Arrow Connector 186">
            <a:extLst>
              <a:ext uri="{FF2B5EF4-FFF2-40B4-BE49-F238E27FC236}">
                <a16:creationId xmlns:a16="http://schemas.microsoft.com/office/drawing/2014/main" id="{2821C33E-E874-0F42-B28D-5D5414E3E1E9}"/>
              </a:ext>
            </a:extLst>
          </p:cNvPr>
          <p:cNvCxnSpPr>
            <a:cxnSpLocks noChangeShapeType="1"/>
            <a:stCxn id="25613" idx="3"/>
            <a:endCxn id="25687" idx="2"/>
          </p:cNvCxnSpPr>
          <p:nvPr/>
        </p:nvCxnSpPr>
        <p:spPr bwMode="auto">
          <a:xfrm flipV="1">
            <a:off x="5538788" y="2803525"/>
            <a:ext cx="252412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89" name="AutoShape 48">
            <a:extLst>
              <a:ext uri="{FF2B5EF4-FFF2-40B4-BE49-F238E27FC236}">
                <a16:creationId xmlns:a16="http://schemas.microsoft.com/office/drawing/2014/main" id="{767E2DBD-1C3A-F448-80F7-C201CF866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18764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5690" name="Straight Arrow Connector 171">
            <a:extLst>
              <a:ext uri="{FF2B5EF4-FFF2-40B4-BE49-F238E27FC236}">
                <a16:creationId xmlns:a16="http://schemas.microsoft.com/office/drawing/2014/main" id="{F1B920BA-1E83-A340-BCA8-8E38202D6C30}"/>
              </a:ext>
            </a:extLst>
          </p:cNvPr>
          <p:cNvCxnSpPr>
            <a:cxnSpLocks noChangeShapeType="1"/>
            <a:stCxn id="25687" idx="6"/>
            <a:endCxn id="25689" idx="2"/>
          </p:cNvCxnSpPr>
          <p:nvPr/>
        </p:nvCxnSpPr>
        <p:spPr bwMode="auto">
          <a:xfrm flipV="1">
            <a:off x="6705600" y="2470150"/>
            <a:ext cx="111125" cy="333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91" name="Oval 36">
            <a:extLst>
              <a:ext uri="{FF2B5EF4-FFF2-40B4-BE49-F238E27FC236}">
                <a16:creationId xmlns:a16="http://schemas.microsoft.com/office/drawing/2014/main" id="{2F4F9927-C598-104A-9C6E-4A3C1373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552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MTD</a:t>
            </a:r>
          </a:p>
        </p:txBody>
      </p:sp>
      <p:sp>
        <p:nvSpPr>
          <p:cNvPr id="25692" name="AutoShape 12">
            <a:extLst>
              <a:ext uri="{FF2B5EF4-FFF2-40B4-BE49-F238E27FC236}">
                <a16:creationId xmlns:a16="http://schemas.microsoft.com/office/drawing/2014/main" id="{D7CE763E-BF1A-184C-90F6-0053FA2B0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4859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5693" name="Straight Arrow Connector 171">
            <a:extLst>
              <a:ext uri="{FF2B5EF4-FFF2-40B4-BE49-F238E27FC236}">
                <a16:creationId xmlns:a16="http://schemas.microsoft.com/office/drawing/2014/main" id="{206710C9-3C44-344E-A869-476D8DB853B6}"/>
              </a:ext>
            </a:extLst>
          </p:cNvPr>
          <p:cNvCxnSpPr>
            <a:cxnSpLocks noChangeShapeType="1"/>
            <a:stCxn id="25691" idx="6"/>
            <a:endCxn id="25692" idx="1"/>
          </p:cNvCxnSpPr>
          <p:nvPr/>
        </p:nvCxnSpPr>
        <p:spPr bwMode="auto">
          <a:xfrm>
            <a:off x="4810125" y="1781175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94" name="Oval 41">
            <a:extLst>
              <a:ext uri="{FF2B5EF4-FFF2-40B4-BE49-F238E27FC236}">
                <a16:creationId xmlns:a16="http://schemas.microsoft.com/office/drawing/2014/main" id="{BA1AF9BA-361B-FE46-B061-EC549FC40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581183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Tools</a:t>
            </a:r>
          </a:p>
        </p:txBody>
      </p:sp>
      <p:sp>
        <p:nvSpPr>
          <p:cNvPr id="25695" name="AutoShape 10">
            <a:extLst>
              <a:ext uri="{FF2B5EF4-FFF2-40B4-BE49-F238E27FC236}">
                <a16:creationId xmlns:a16="http://schemas.microsoft.com/office/drawing/2014/main" id="{D8A87C89-C739-3948-95D3-B1DD58CC9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054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5696" name="AutoShape 10">
            <a:extLst>
              <a:ext uri="{FF2B5EF4-FFF2-40B4-BE49-F238E27FC236}">
                <a16:creationId xmlns:a16="http://schemas.microsoft.com/office/drawing/2014/main" id="{46B99D23-BC1B-4B4F-8BA1-67CB5B096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58150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Diag</a:t>
            </a:r>
          </a:p>
        </p:txBody>
      </p:sp>
      <p:sp>
        <p:nvSpPr>
          <p:cNvPr id="25697" name="Oval 36">
            <a:extLst>
              <a:ext uri="{FF2B5EF4-FFF2-40B4-BE49-F238E27FC236}">
                <a16:creationId xmlns:a16="http://schemas.microsoft.com/office/drawing/2014/main" id="{E3FCF974-D9C1-CA43-8078-94CC3DB6E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5698" name="Straight Arrow Connector 126">
            <a:extLst>
              <a:ext uri="{FF2B5EF4-FFF2-40B4-BE49-F238E27FC236}">
                <a16:creationId xmlns:a16="http://schemas.microsoft.com/office/drawing/2014/main" id="{CB790EEC-DCAE-754F-934B-C6630C2EB324}"/>
              </a:ext>
            </a:extLst>
          </p:cNvPr>
          <p:cNvCxnSpPr>
            <a:cxnSpLocks noChangeShapeType="1"/>
            <a:stCxn id="25696" idx="3"/>
            <a:endCxn id="25694" idx="2"/>
          </p:cNvCxnSpPr>
          <p:nvPr/>
        </p:nvCxnSpPr>
        <p:spPr bwMode="auto">
          <a:xfrm>
            <a:off x="808038" y="6038850"/>
            <a:ext cx="2540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99" name="Straight Arrow Connector 126">
            <a:extLst>
              <a:ext uri="{FF2B5EF4-FFF2-40B4-BE49-F238E27FC236}">
                <a16:creationId xmlns:a16="http://schemas.microsoft.com/office/drawing/2014/main" id="{C3167B2B-369B-0C48-95FD-CE3A32946CA7}"/>
              </a:ext>
            </a:extLst>
          </p:cNvPr>
          <p:cNvCxnSpPr>
            <a:cxnSpLocks noChangeShapeType="1"/>
            <a:stCxn id="25694" idx="6"/>
            <a:endCxn id="25695" idx="1"/>
          </p:cNvCxnSpPr>
          <p:nvPr/>
        </p:nvCxnSpPr>
        <p:spPr bwMode="auto">
          <a:xfrm flipV="1">
            <a:off x="1976438" y="6002338"/>
            <a:ext cx="233362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0" name="Straight Arrow Connector 112">
            <a:extLst>
              <a:ext uri="{FF2B5EF4-FFF2-40B4-BE49-F238E27FC236}">
                <a16:creationId xmlns:a16="http://schemas.microsoft.com/office/drawing/2014/main" id="{EB9FDD65-7E84-D943-A0C5-806B836F1A12}"/>
              </a:ext>
            </a:extLst>
          </p:cNvPr>
          <p:cNvCxnSpPr>
            <a:cxnSpLocks noChangeShapeType="1"/>
            <a:endCxn id="25686" idx="2"/>
          </p:cNvCxnSpPr>
          <p:nvPr/>
        </p:nvCxnSpPr>
        <p:spPr bwMode="auto">
          <a:xfrm>
            <a:off x="769938" y="3781425"/>
            <a:ext cx="2047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1" name="Straight Arrow Connector 112">
            <a:extLst>
              <a:ext uri="{FF2B5EF4-FFF2-40B4-BE49-F238E27FC236}">
                <a16:creationId xmlns:a16="http://schemas.microsoft.com/office/drawing/2014/main" id="{5A17A529-4E8E-7B48-AAEC-7E672600EC72}"/>
              </a:ext>
            </a:extLst>
          </p:cNvPr>
          <p:cNvCxnSpPr>
            <a:cxnSpLocks noChangeShapeType="1"/>
            <a:stCxn id="25612" idx="3"/>
          </p:cNvCxnSpPr>
          <p:nvPr/>
        </p:nvCxnSpPr>
        <p:spPr bwMode="auto">
          <a:xfrm>
            <a:off x="2803525" y="4845050"/>
            <a:ext cx="1096963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2" name="Straight Arrow Connector 112">
            <a:extLst>
              <a:ext uri="{FF2B5EF4-FFF2-40B4-BE49-F238E27FC236}">
                <a16:creationId xmlns:a16="http://schemas.microsoft.com/office/drawing/2014/main" id="{A3FB37E5-3D73-DE47-B03D-9F6A7D4A2932}"/>
              </a:ext>
            </a:extLst>
          </p:cNvPr>
          <p:cNvCxnSpPr>
            <a:cxnSpLocks noChangeShapeType="1"/>
            <a:stCxn id="25605" idx="3"/>
          </p:cNvCxnSpPr>
          <p:nvPr/>
        </p:nvCxnSpPr>
        <p:spPr bwMode="auto">
          <a:xfrm>
            <a:off x="2803525" y="3233738"/>
            <a:ext cx="1095375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3" name="Elbow Connector 268">
            <a:extLst>
              <a:ext uri="{FF2B5EF4-FFF2-40B4-BE49-F238E27FC236}">
                <a16:creationId xmlns:a16="http://schemas.microsoft.com/office/drawing/2014/main" id="{0B64D99E-0FC3-B948-942A-C5A86E0162F3}"/>
              </a:ext>
            </a:extLst>
          </p:cNvPr>
          <p:cNvCxnSpPr>
            <a:cxnSpLocks noChangeShapeType="1"/>
            <a:stCxn id="25686" idx="6"/>
            <a:endCxn id="25644" idx="3"/>
          </p:cNvCxnSpPr>
          <p:nvPr/>
        </p:nvCxnSpPr>
        <p:spPr bwMode="auto">
          <a:xfrm flipH="1">
            <a:off x="3565525" y="3781425"/>
            <a:ext cx="166688" cy="592138"/>
          </a:xfrm>
          <a:prstGeom prst="bentConnector3">
            <a:avLst>
              <a:gd name="adj1" fmla="val -2979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4" name="Elbow Connector 268">
            <a:extLst>
              <a:ext uri="{FF2B5EF4-FFF2-40B4-BE49-F238E27FC236}">
                <a16:creationId xmlns:a16="http://schemas.microsoft.com/office/drawing/2014/main" id="{1BB9EF44-D33F-EB4D-A14F-C03EBCB63048}"/>
              </a:ext>
            </a:extLst>
          </p:cNvPr>
          <p:cNvCxnSpPr>
            <a:cxnSpLocks noChangeShapeType="1"/>
            <a:stCxn id="25695" idx="3"/>
            <a:endCxn id="25627" idx="4"/>
          </p:cNvCxnSpPr>
          <p:nvPr/>
        </p:nvCxnSpPr>
        <p:spPr bwMode="auto">
          <a:xfrm flipV="1">
            <a:off x="2803525" y="4829175"/>
            <a:ext cx="3379788" cy="1173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5" name="Elbow Connector 268">
            <a:extLst>
              <a:ext uri="{FF2B5EF4-FFF2-40B4-BE49-F238E27FC236}">
                <a16:creationId xmlns:a16="http://schemas.microsoft.com/office/drawing/2014/main" id="{D63274A8-B477-414C-AD15-08ABD38E2712}"/>
              </a:ext>
            </a:extLst>
          </p:cNvPr>
          <p:cNvCxnSpPr>
            <a:cxnSpLocks noChangeShapeType="1"/>
            <a:stCxn id="25639" idx="6"/>
            <a:endCxn id="25644" idx="3"/>
          </p:cNvCxnSpPr>
          <p:nvPr/>
        </p:nvCxnSpPr>
        <p:spPr bwMode="auto">
          <a:xfrm flipH="1" flipV="1">
            <a:off x="3565525" y="4373563"/>
            <a:ext cx="168275" cy="808037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06" name="AutoShape 48">
            <a:extLst>
              <a:ext uri="{FF2B5EF4-FFF2-40B4-BE49-F238E27FC236}">
                <a16:creationId xmlns:a16="http://schemas.microsoft.com/office/drawing/2014/main" id="{9B1D6124-076F-0948-A962-9BA7DFF05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49530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5707" name="Oval 36">
            <a:extLst>
              <a:ext uri="{FF2B5EF4-FFF2-40B4-BE49-F238E27FC236}">
                <a16:creationId xmlns:a16="http://schemas.microsoft.com/office/drawing/2014/main" id="{A609AF8D-94F7-6941-9EE1-658943F71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5708" name="Straight Arrow Connector 118">
            <a:extLst>
              <a:ext uri="{FF2B5EF4-FFF2-40B4-BE49-F238E27FC236}">
                <a16:creationId xmlns:a16="http://schemas.microsoft.com/office/drawing/2014/main" id="{5A3F3E49-0501-FC40-9816-B4DEF51FD950}"/>
              </a:ext>
            </a:extLst>
          </p:cNvPr>
          <p:cNvCxnSpPr>
            <a:cxnSpLocks noChangeShapeType="1"/>
            <a:stCxn id="25606" idx="3"/>
            <a:endCxn id="25603" idx="1"/>
          </p:cNvCxnSpPr>
          <p:nvPr/>
        </p:nvCxnSpPr>
        <p:spPr bwMode="auto">
          <a:xfrm>
            <a:off x="803275" y="2033588"/>
            <a:ext cx="2349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9" name="Straight Arrow Connector 112">
            <a:extLst>
              <a:ext uri="{FF2B5EF4-FFF2-40B4-BE49-F238E27FC236}">
                <a16:creationId xmlns:a16="http://schemas.microsoft.com/office/drawing/2014/main" id="{40B4E570-9ED1-4E4B-8C65-4A0FA812F56A}"/>
              </a:ext>
            </a:extLst>
          </p:cNvPr>
          <p:cNvCxnSpPr>
            <a:cxnSpLocks noChangeShapeType="1"/>
            <a:endCxn id="25605" idx="0"/>
          </p:cNvCxnSpPr>
          <p:nvPr/>
        </p:nvCxnSpPr>
        <p:spPr bwMode="auto">
          <a:xfrm flipH="1">
            <a:off x="2506663" y="2533650"/>
            <a:ext cx="7937" cy="403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10" name="Straight Arrow Connector 118">
            <a:extLst>
              <a:ext uri="{FF2B5EF4-FFF2-40B4-BE49-F238E27FC236}">
                <a16:creationId xmlns:a16="http://schemas.microsoft.com/office/drawing/2014/main" id="{800236E4-01A7-7942-9080-EFFCC81C1D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1485900"/>
            <a:ext cx="3108325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11" name="Straight Arrow Connector 112">
            <a:extLst>
              <a:ext uri="{FF2B5EF4-FFF2-40B4-BE49-F238E27FC236}">
                <a16:creationId xmlns:a16="http://schemas.microsoft.com/office/drawing/2014/main" id="{4928D1B6-0C37-BF45-A742-E2F2C8008690}"/>
              </a:ext>
            </a:extLst>
          </p:cNvPr>
          <p:cNvCxnSpPr>
            <a:cxnSpLocks noChangeShapeType="1"/>
            <a:endCxn id="25640" idx="0"/>
          </p:cNvCxnSpPr>
          <p:nvPr/>
        </p:nvCxnSpPr>
        <p:spPr bwMode="auto">
          <a:xfrm>
            <a:off x="3276600" y="1495425"/>
            <a:ext cx="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12" name="Oval 42">
            <a:extLst>
              <a:ext uri="{FF2B5EF4-FFF2-40B4-BE49-F238E27FC236}">
                <a16:creationId xmlns:a16="http://schemas.microsoft.com/office/drawing/2014/main" id="{956AFF8D-92C4-2244-8A91-2FF503789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3244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LIDAR2NC</a:t>
            </a:r>
          </a:p>
        </p:txBody>
      </p:sp>
      <p:cxnSp>
        <p:nvCxnSpPr>
          <p:cNvPr id="25713" name="Straight Arrow Connector 143">
            <a:extLst>
              <a:ext uri="{FF2B5EF4-FFF2-40B4-BE49-F238E27FC236}">
                <a16:creationId xmlns:a16="http://schemas.microsoft.com/office/drawing/2014/main" id="{67AB0CAA-AE44-3343-A2AB-99582DD9E6B3}"/>
              </a:ext>
            </a:extLst>
          </p:cNvPr>
          <p:cNvCxnSpPr>
            <a:cxnSpLocks noChangeShapeType="1"/>
            <a:stCxn id="25712" idx="6"/>
            <a:endCxn id="25612" idx="1"/>
          </p:cNvCxnSpPr>
          <p:nvPr/>
        </p:nvCxnSpPr>
        <p:spPr bwMode="auto">
          <a:xfrm flipV="1">
            <a:off x="1981200" y="4845050"/>
            <a:ext cx="228600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14" name="AutoShape 9">
            <a:extLst>
              <a:ext uri="{FF2B5EF4-FFF2-40B4-BE49-F238E27FC236}">
                <a16:creationId xmlns:a16="http://schemas.microsoft.com/office/drawing/2014/main" id="{1DE3EA95-63DD-F146-B6E0-03D2A280B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8" y="5322888"/>
            <a:ext cx="595312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HDF</a:t>
            </a:r>
          </a:p>
        </p:txBody>
      </p:sp>
      <p:cxnSp>
        <p:nvCxnSpPr>
          <p:cNvPr id="25715" name="Straight Arrow Connector 126">
            <a:extLst>
              <a:ext uri="{FF2B5EF4-FFF2-40B4-BE49-F238E27FC236}">
                <a16:creationId xmlns:a16="http://schemas.microsoft.com/office/drawing/2014/main" id="{CA084414-835F-1C44-B3FE-08066B589BE7}"/>
              </a:ext>
            </a:extLst>
          </p:cNvPr>
          <p:cNvCxnSpPr>
            <a:cxnSpLocks noChangeShapeType="1"/>
            <a:stCxn id="25714" idx="3"/>
            <a:endCxn id="25712" idx="2"/>
          </p:cNvCxnSpPr>
          <p:nvPr/>
        </p:nvCxnSpPr>
        <p:spPr bwMode="auto">
          <a:xfrm>
            <a:off x="806450" y="5546725"/>
            <a:ext cx="260350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Oval 42">
            <a:extLst>
              <a:ext uri="{FF2B5EF4-FFF2-40B4-BE49-F238E27FC236}">
                <a16:creationId xmlns:a16="http://schemas.microsoft.com/office/drawing/2014/main" id="{E1BE61D6-3864-8844-AF1C-95A06C197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318000"/>
            <a:ext cx="914400" cy="4826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27650" name="Oval 43">
            <a:extLst>
              <a:ext uri="{FF2B5EF4-FFF2-40B4-BE49-F238E27FC236}">
                <a16:creationId xmlns:a16="http://schemas.microsoft.com/office/drawing/2014/main" id="{73A2680B-93BF-8B44-B327-D7751152B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36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B5118E0F-3F41-A64D-BE9E-2E27FA340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533525"/>
            <a:ext cx="1965325" cy="10001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27652" name="Elbow Connector 268">
            <a:extLst>
              <a:ext uri="{FF2B5EF4-FFF2-40B4-BE49-F238E27FC236}">
                <a16:creationId xmlns:a16="http://schemas.microsoft.com/office/drawing/2014/main" id="{C446CD97-1790-E641-9623-C3C1383FC3FE}"/>
              </a:ext>
            </a:extLst>
          </p:cNvPr>
          <p:cNvCxnSpPr>
            <a:cxnSpLocks noChangeShapeType="1"/>
            <a:stCxn id="27688" idx="6"/>
            <a:endCxn id="27692" idx="3"/>
          </p:cNvCxnSpPr>
          <p:nvPr/>
        </p:nvCxnSpPr>
        <p:spPr bwMode="auto">
          <a:xfrm flipH="1">
            <a:off x="3565525" y="2800350"/>
            <a:ext cx="168275" cy="1573213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AutoShape 3">
            <a:extLst>
              <a:ext uri="{FF2B5EF4-FFF2-40B4-BE49-F238E27FC236}">
                <a16:creationId xmlns:a16="http://schemas.microsoft.com/office/drawing/2014/main" id="{CF9DFCD8-15DA-3444-A8FC-36544F8D6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7654" name="AutoShape 4">
            <a:extLst>
              <a:ext uri="{FF2B5EF4-FFF2-40B4-BE49-F238E27FC236}">
                <a16:creationId xmlns:a16="http://schemas.microsoft.com/office/drawing/2014/main" id="{08DB1E42-BFD1-5546-B63F-E4DECA1ED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484313"/>
            <a:ext cx="593725" cy="109696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7655" name="Rectangle 5">
            <a:extLst>
              <a:ext uri="{FF2B5EF4-FFF2-40B4-BE49-F238E27FC236}">
                <a16:creationId xmlns:a16="http://schemas.microsoft.com/office/drawing/2014/main" id="{97A4C603-0DF4-B640-90E1-0A822B3913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447800"/>
            <a:ext cx="974725" cy="4495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7656" name="Text Box 6">
            <a:extLst>
              <a:ext uri="{FF2B5EF4-FFF2-40B4-BE49-F238E27FC236}">
                <a16:creationId xmlns:a16="http://schemas.microsoft.com/office/drawing/2014/main" id="{98F4C7AE-7F80-D74F-98C5-84AEFC54E4A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v7.0</a:t>
            </a:r>
          </a:p>
        </p:txBody>
      </p:sp>
      <p:sp>
        <p:nvSpPr>
          <p:cNvPr id="27657" name="Rectangle 7">
            <a:extLst>
              <a:ext uri="{FF2B5EF4-FFF2-40B4-BE49-F238E27FC236}">
                <a16:creationId xmlns:a16="http://schemas.microsoft.com/office/drawing/2014/main" id="{3893B13D-F951-C14D-AB91-FCC5E59406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7658" name="AutoShape 9">
            <a:extLst>
              <a:ext uri="{FF2B5EF4-FFF2-40B4-BE49-F238E27FC236}">
                <a16:creationId xmlns:a16="http://schemas.microsoft.com/office/drawing/2014/main" id="{459A3F7A-01D7-8A49-8364-6AA518603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433546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7659" name="AutoShape 10">
            <a:extLst>
              <a:ext uri="{FF2B5EF4-FFF2-40B4-BE49-F238E27FC236}">
                <a16:creationId xmlns:a16="http://schemas.microsoft.com/office/drawing/2014/main" id="{083A8633-A5BD-6642-9DD6-886FB7019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28320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7660" name="AutoShape 11">
            <a:extLst>
              <a:ext uri="{FF2B5EF4-FFF2-40B4-BE49-F238E27FC236}">
                <a16:creationId xmlns:a16="http://schemas.microsoft.com/office/drawing/2014/main" id="{50878711-9FF3-EA48-A742-7F1DD9BEB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466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7661" name="AutoShape 12">
            <a:extLst>
              <a:ext uri="{FF2B5EF4-FFF2-40B4-BE49-F238E27FC236}">
                <a16:creationId xmlns:a16="http://schemas.microsoft.com/office/drawing/2014/main" id="{9C0BC62C-8EF5-BF4D-A486-514723F9A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741613"/>
            <a:ext cx="593725" cy="59531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7662" name="AutoShape 13">
            <a:extLst>
              <a:ext uri="{FF2B5EF4-FFF2-40B4-BE49-F238E27FC236}">
                <a16:creationId xmlns:a16="http://schemas.microsoft.com/office/drawing/2014/main" id="{90DDE1B0-189E-7141-B426-12D81AE8B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0116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7663" name="Text Box 14">
            <a:extLst>
              <a:ext uri="{FF2B5EF4-FFF2-40B4-BE49-F238E27FC236}">
                <a16:creationId xmlns:a16="http://schemas.microsoft.com/office/drawing/2014/main" id="{B20EFACC-FE0A-8546-BE94-8A8106D264E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762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27664" name="Text Box 15">
            <a:extLst>
              <a:ext uri="{FF2B5EF4-FFF2-40B4-BE49-F238E27FC236}">
                <a16:creationId xmlns:a16="http://schemas.microsoft.com/office/drawing/2014/main" id="{289B5BC0-EC7C-DA43-802A-CCD79EBFFB8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27665" name="Text Box 16">
            <a:extLst>
              <a:ext uri="{FF2B5EF4-FFF2-40B4-BE49-F238E27FC236}">
                <a16:creationId xmlns:a16="http://schemas.microsoft.com/office/drawing/2014/main" id="{0CC7BF45-121A-5541-A6C4-8910C39DE22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27666" name="AutoShape 22">
            <a:extLst>
              <a:ext uri="{FF2B5EF4-FFF2-40B4-BE49-F238E27FC236}">
                <a16:creationId xmlns:a16="http://schemas.microsoft.com/office/drawing/2014/main" id="{322FC8F7-4097-9C40-A1E6-B6E81D995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3835400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7667" name="Oval 26">
            <a:extLst>
              <a:ext uri="{FF2B5EF4-FFF2-40B4-BE49-F238E27FC236}">
                <a16:creationId xmlns:a16="http://schemas.microsoft.com/office/drawing/2014/main" id="{0F78ACB3-A8DB-5D44-BB67-D0B47B6C3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451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7668" name="AutoShape 32">
            <a:extLst>
              <a:ext uri="{FF2B5EF4-FFF2-40B4-BE49-F238E27FC236}">
                <a16:creationId xmlns:a16="http://schemas.microsoft.com/office/drawing/2014/main" id="{0FFC3CF1-0A40-BA47-95A9-87D144954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378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7669" name="Text Box 35">
            <a:extLst>
              <a:ext uri="{FF2B5EF4-FFF2-40B4-BE49-F238E27FC236}">
                <a16:creationId xmlns:a16="http://schemas.microsoft.com/office/drawing/2014/main" id="{7E0C750D-9451-564C-B20F-FCE70C0B5C6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27670" name="Oval 36">
            <a:extLst>
              <a:ext uri="{FF2B5EF4-FFF2-40B4-BE49-F238E27FC236}">
                <a16:creationId xmlns:a16="http://schemas.microsoft.com/office/drawing/2014/main" id="{60DAF3CD-1710-4A4A-909F-06F61A565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8130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27671" name="Oval 37">
            <a:extLst>
              <a:ext uri="{FF2B5EF4-FFF2-40B4-BE49-F238E27FC236}">
                <a16:creationId xmlns:a16="http://schemas.microsoft.com/office/drawing/2014/main" id="{CDA28302-80B8-9541-900F-B7A380E34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079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7672" name="Oval 38">
            <a:extLst>
              <a:ext uri="{FF2B5EF4-FFF2-40B4-BE49-F238E27FC236}">
                <a16:creationId xmlns:a16="http://schemas.microsoft.com/office/drawing/2014/main" id="{A5CA6CD9-12DB-AB4D-8444-5CF55D465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724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7673" name="Oval 39">
            <a:extLst>
              <a:ext uri="{FF2B5EF4-FFF2-40B4-BE49-F238E27FC236}">
                <a16:creationId xmlns:a16="http://schemas.microsoft.com/office/drawing/2014/main" id="{3432A084-6CA8-CF45-9DD9-1369D4C49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537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7674" name="Oval 40">
            <a:extLst>
              <a:ext uri="{FF2B5EF4-FFF2-40B4-BE49-F238E27FC236}">
                <a16:creationId xmlns:a16="http://schemas.microsoft.com/office/drawing/2014/main" id="{5EB62DBD-8710-4D49-845D-D858893FA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70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7675" name="Oval 41">
            <a:extLst>
              <a:ext uri="{FF2B5EF4-FFF2-40B4-BE49-F238E27FC236}">
                <a16:creationId xmlns:a16="http://schemas.microsoft.com/office/drawing/2014/main" id="{9CC61AA9-7449-6448-87E1-05B5D2170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3719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7676" name="Oval 44">
            <a:extLst>
              <a:ext uri="{FF2B5EF4-FFF2-40B4-BE49-F238E27FC236}">
                <a16:creationId xmlns:a16="http://schemas.microsoft.com/office/drawing/2014/main" id="{389FFD9A-FD66-F247-9C26-3518A1BD4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27677" name="Oval 45">
            <a:extLst>
              <a:ext uri="{FF2B5EF4-FFF2-40B4-BE49-F238E27FC236}">
                <a16:creationId xmlns:a16="http://schemas.microsoft.com/office/drawing/2014/main" id="{4ADD4796-CCC5-C648-A43B-EA138CFBB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VxMask</a:t>
            </a:r>
          </a:p>
        </p:txBody>
      </p:sp>
      <p:sp>
        <p:nvSpPr>
          <p:cNvPr id="27678" name="AutoShape 46">
            <a:extLst>
              <a:ext uri="{FF2B5EF4-FFF2-40B4-BE49-F238E27FC236}">
                <a16:creationId xmlns:a16="http://schemas.microsoft.com/office/drawing/2014/main" id="{2CEE0B91-BFA3-5046-94D1-124C89370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64343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7679" name="AutoShape 48">
            <a:extLst>
              <a:ext uri="{FF2B5EF4-FFF2-40B4-BE49-F238E27FC236}">
                <a16:creationId xmlns:a16="http://schemas.microsoft.com/office/drawing/2014/main" id="{7659D63E-FE5A-E74C-B8E4-7A91331A1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5845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7680" name="Oval 42">
            <a:extLst>
              <a:ext uri="{FF2B5EF4-FFF2-40B4-BE49-F238E27FC236}">
                <a16:creationId xmlns:a16="http://schemas.microsoft.com/office/drawing/2014/main" id="{82F75953-4276-464F-88F3-02AF14A82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48275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27681" name="AutoShape 9">
            <a:extLst>
              <a:ext uri="{FF2B5EF4-FFF2-40B4-BE49-F238E27FC236}">
                <a16:creationId xmlns:a16="http://schemas.microsoft.com/office/drawing/2014/main" id="{4225923E-779B-334C-A9AA-4A71F7512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8371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7682" name="Oval 36">
            <a:extLst>
              <a:ext uri="{FF2B5EF4-FFF2-40B4-BE49-F238E27FC236}">
                <a16:creationId xmlns:a16="http://schemas.microsoft.com/office/drawing/2014/main" id="{54A71D21-B982-B045-8BBA-48EDB4987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185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7683" name="Oval 36">
            <a:extLst>
              <a:ext uri="{FF2B5EF4-FFF2-40B4-BE49-F238E27FC236}">
                <a16:creationId xmlns:a16="http://schemas.microsoft.com/office/drawing/2014/main" id="{BCA18579-D269-DB4F-9ECC-8088AEC8C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2438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27684" name="Oval 36">
            <a:extLst>
              <a:ext uri="{FF2B5EF4-FFF2-40B4-BE49-F238E27FC236}">
                <a16:creationId xmlns:a16="http://schemas.microsoft.com/office/drawing/2014/main" id="{06B1CA41-919E-974F-A0C0-713B6E6EC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3203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27685" name="Oval 36">
            <a:extLst>
              <a:ext uri="{FF2B5EF4-FFF2-40B4-BE49-F238E27FC236}">
                <a16:creationId xmlns:a16="http://schemas.microsoft.com/office/drawing/2014/main" id="{8F246D53-BC6D-7B44-93A0-024C79740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722813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7686" name="Oval 36">
            <a:extLst>
              <a:ext uri="{FF2B5EF4-FFF2-40B4-BE49-F238E27FC236}">
                <a16:creationId xmlns:a16="http://schemas.microsoft.com/office/drawing/2014/main" id="{5869DC24-2B93-9B46-A366-90589C87D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861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7687" name="Oval 36">
            <a:extLst>
              <a:ext uri="{FF2B5EF4-FFF2-40B4-BE49-F238E27FC236}">
                <a16:creationId xmlns:a16="http://schemas.microsoft.com/office/drawing/2014/main" id="{658202FA-4554-7543-B1A8-22EF17FA5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27688" name="Oval 36">
            <a:extLst>
              <a:ext uri="{FF2B5EF4-FFF2-40B4-BE49-F238E27FC236}">
                <a16:creationId xmlns:a16="http://schemas.microsoft.com/office/drawing/2014/main" id="{160E6077-3840-D947-991F-DD4AA0FA3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717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27689" name="Oval 36">
            <a:extLst>
              <a:ext uri="{FF2B5EF4-FFF2-40B4-BE49-F238E27FC236}">
                <a16:creationId xmlns:a16="http://schemas.microsoft.com/office/drawing/2014/main" id="{7E568ED9-5957-DB4B-BB87-DB0B32B7B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7690" name="AutoShape 22">
            <a:extLst>
              <a:ext uri="{FF2B5EF4-FFF2-40B4-BE49-F238E27FC236}">
                <a16:creationId xmlns:a16="http://schemas.microsoft.com/office/drawing/2014/main" id="{9CFC72C4-06EE-1247-8799-B78AD516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6019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7691" name="AutoShape 22">
            <a:extLst>
              <a:ext uri="{FF2B5EF4-FFF2-40B4-BE49-F238E27FC236}">
                <a16:creationId xmlns:a16="http://schemas.microsoft.com/office/drawing/2014/main" id="{BC2904D3-CCFD-E84A-A4D1-C8B26193F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21945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7692" name="AutoShape 12">
            <a:extLst>
              <a:ext uri="{FF2B5EF4-FFF2-40B4-BE49-F238E27FC236}">
                <a16:creationId xmlns:a16="http://schemas.microsoft.com/office/drawing/2014/main" id="{B093CF62-1B38-D945-824A-C838B0E90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767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7693" name="Text Box 16">
            <a:extLst>
              <a:ext uri="{FF2B5EF4-FFF2-40B4-BE49-F238E27FC236}">
                <a16:creationId xmlns:a16="http://schemas.microsoft.com/office/drawing/2014/main" id="{49EED0F2-AF33-254D-8EDF-56584DBC7C0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27694" name="Straight Arrow Connector 118">
            <a:extLst>
              <a:ext uri="{FF2B5EF4-FFF2-40B4-BE49-F238E27FC236}">
                <a16:creationId xmlns:a16="http://schemas.microsoft.com/office/drawing/2014/main" id="{EC4881EC-D40B-6741-A8E6-03051AAF5CFF}"/>
              </a:ext>
            </a:extLst>
          </p:cNvPr>
          <p:cNvCxnSpPr>
            <a:cxnSpLocks noChangeShapeType="1"/>
            <a:stCxn id="27690" idx="3"/>
            <a:endCxn id="27689" idx="2"/>
          </p:cNvCxnSpPr>
          <p:nvPr/>
        </p:nvCxnSpPr>
        <p:spPr bwMode="auto">
          <a:xfrm flipV="1">
            <a:off x="803275" y="2895600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5" name="Straight Arrow Connector 120">
            <a:extLst>
              <a:ext uri="{FF2B5EF4-FFF2-40B4-BE49-F238E27FC236}">
                <a16:creationId xmlns:a16="http://schemas.microsoft.com/office/drawing/2014/main" id="{95190EDA-B722-2A43-8F3D-C6A28D8FD407}"/>
              </a:ext>
            </a:extLst>
          </p:cNvPr>
          <p:cNvCxnSpPr>
            <a:cxnSpLocks noChangeShapeType="1"/>
            <a:stCxn id="27691" idx="3"/>
            <a:endCxn id="27686" idx="2"/>
          </p:cNvCxnSpPr>
          <p:nvPr/>
        </p:nvCxnSpPr>
        <p:spPr bwMode="auto">
          <a:xfrm flipV="1">
            <a:off x="803275" y="3514725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6" name="Straight Arrow Connector 122">
            <a:extLst>
              <a:ext uri="{FF2B5EF4-FFF2-40B4-BE49-F238E27FC236}">
                <a16:creationId xmlns:a16="http://schemas.microsoft.com/office/drawing/2014/main" id="{A40A230E-8E1A-EE4C-AFF6-C33FF19494C6}"/>
              </a:ext>
            </a:extLst>
          </p:cNvPr>
          <p:cNvCxnSpPr>
            <a:cxnSpLocks noChangeShapeType="1"/>
            <a:stCxn id="27666" idx="3"/>
            <a:endCxn id="27650" idx="2"/>
          </p:cNvCxnSpPr>
          <p:nvPr/>
        </p:nvCxnSpPr>
        <p:spPr bwMode="auto">
          <a:xfrm>
            <a:off x="798513" y="4059238"/>
            <a:ext cx="268287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7" name="Straight Arrow Connector 124">
            <a:extLst>
              <a:ext uri="{FF2B5EF4-FFF2-40B4-BE49-F238E27FC236}">
                <a16:creationId xmlns:a16="http://schemas.microsoft.com/office/drawing/2014/main" id="{AA84D72A-6D64-D24D-A1F1-B47630C26F0B}"/>
              </a:ext>
            </a:extLst>
          </p:cNvPr>
          <p:cNvCxnSpPr>
            <a:cxnSpLocks noChangeShapeType="1"/>
            <a:stCxn id="27658" idx="3"/>
            <a:endCxn id="27649" idx="2"/>
          </p:cNvCxnSpPr>
          <p:nvPr/>
        </p:nvCxnSpPr>
        <p:spPr bwMode="auto">
          <a:xfrm flipV="1">
            <a:off x="798513" y="4559300"/>
            <a:ext cx="2682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8" name="Straight Arrow Connector 126">
            <a:extLst>
              <a:ext uri="{FF2B5EF4-FFF2-40B4-BE49-F238E27FC236}">
                <a16:creationId xmlns:a16="http://schemas.microsoft.com/office/drawing/2014/main" id="{7F55D874-CAD0-1F41-B5A6-310315314590}"/>
              </a:ext>
            </a:extLst>
          </p:cNvPr>
          <p:cNvCxnSpPr>
            <a:cxnSpLocks noChangeShapeType="1"/>
            <a:stCxn id="27681" idx="3"/>
            <a:endCxn id="27680" idx="2"/>
          </p:cNvCxnSpPr>
          <p:nvPr/>
        </p:nvCxnSpPr>
        <p:spPr bwMode="auto">
          <a:xfrm flipV="1">
            <a:off x="804863" y="5056188"/>
            <a:ext cx="26828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9" name="Straight Arrow Connector 137">
            <a:extLst>
              <a:ext uri="{FF2B5EF4-FFF2-40B4-BE49-F238E27FC236}">
                <a16:creationId xmlns:a16="http://schemas.microsoft.com/office/drawing/2014/main" id="{86182B35-D988-5E42-95E0-38F34E896FCB}"/>
              </a:ext>
            </a:extLst>
          </p:cNvPr>
          <p:cNvCxnSpPr>
            <a:cxnSpLocks noChangeShapeType="1"/>
            <a:stCxn id="27686" idx="6"/>
            <a:endCxn id="27653" idx="1"/>
          </p:cNvCxnSpPr>
          <p:nvPr/>
        </p:nvCxnSpPr>
        <p:spPr bwMode="auto">
          <a:xfrm flipV="1">
            <a:off x="1981200" y="3233738"/>
            <a:ext cx="228600" cy="280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0" name="Straight Arrow Connector 139">
            <a:extLst>
              <a:ext uri="{FF2B5EF4-FFF2-40B4-BE49-F238E27FC236}">
                <a16:creationId xmlns:a16="http://schemas.microsoft.com/office/drawing/2014/main" id="{50B01634-3C7B-0140-9DA8-1A9811CBACE4}"/>
              </a:ext>
            </a:extLst>
          </p:cNvPr>
          <p:cNvCxnSpPr>
            <a:cxnSpLocks noChangeShapeType="1"/>
            <a:stCxn id="27650" idx="6"/>
            <a:endCxn id="27660" idx="1"/>
          </p:cNvCxnSpPr>
          <p:nvPr/>
        </p:nvCxnSpPr>
        <p:spPr bwMode="auto">
          <a:xfrm>
            <a:off x="1981200" y="4065588"/>
            <a:ext cx="228600" cy="7794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1" name="Straight Arrow Connector 141">
            <a:extLst>
              <a:ext uri="{FF2B5EF4-FFF2-40B4-BE49-F238E27FC236}">
                <a16:creationId xmlns:a16="http://schemas.microsoft.com/office/drawing/2014/main" id="{A74F6495-DE92-8E4F-A8BD-60652EC851D8}"/>
              </a:ext>
            </a:extLst>
          </p:cNvPr>
          <p:cNvCxnSpPr>
            <a:cxnSpLocks noChangeShapeType="1"/>
            <a:stCxn id="27649" idx="6"/>
            <a:endCxn id="27660" idx="1"/>
          </p:cNvCxnSpPr>
          <p:nvPr/>
        </p:nvCxnSpPr>
        <p:spPr bwMode="auto">
          <a:xfrm>
            <a:off x="1981200" y="4559300"/>
            <a:ext cx="228600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2" name="Straight Arrow Connector 143">
            <a:extLst>
              <a:ext uri="{FF2B5EF4-FFF2-40B4-BE49-F238E27FC236}">
                <a16:creationId xmlns:a16="http://schemas.microsoft.com/office/drawing/2014/main" id="{DDD9641F-9F7A-EC4C-B989-255AF1BE9C47}"/>
              </a:ext>
            </a:extLst>
          </p:cNvPr>
          <p:cNvCxnSpPr>
            <a:cxnSpLocks noChangeShapeType="1"/>
            <a:stCxn id="27680" idx="6"/>
            <a:endCxn id="27660" idx="1"/>
          </p:cNvCxnSpPr>
          <p:nvPr/>
        </p:nvCxnSpPr>
        <p:spPr bwMode="auto">
          <a:xfrm flipV="1">
            <a:off x="1987550" y="4845050"/>
            <a:ext cx="222250" cy="211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3" name="Straight Arrow Connector 152">
            <a:extLst>
              <a:ext uri="{FF2B5EF4-FFF2-40B4-BE49-F238E27FC236}">
                <a16:creationId xmlns:a16="http://schemas.microsoft.com/office/drawing/2014/main" id="{FDB3ABD4-A0CA-DA47-BB93-BFD1CF8260FE}"/>
              </a:ext>
            </a:extLst>
          </p:cNvPr>
          <p:cNvCxnSpPr>
            <a:cxnSpLocks noChangeShapeType="1"/>
            <a:stCxn id="27660" idx="3"/>
            <a:endCxn id="27687" idx="1"/>
          </p:cNvCxnSpPr>
          <p:nvPr/>
        </p:nvCxnSpPr>
        <p:spPr bwMode="auto">
          <a:xfrm>
            <a:off x="2803525" y="4845050"/>
            <a:ext cx="149225" cy="174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4" name="Straight Arrow Connector 162">
            <a:extLst>
              <a:ext uri="{FF2B5EF4-FFF2-40B4-BE49-F238E27FC236}">
                <a16:creationId xmlns:a16="http://schemas.microsoft.com/office/drawing/2014/main" id="{6DB2D257-ECAE-764E-946A-1362424E0EB3}"/>
              </a:ext>
            </a:extLst>
          </p:cNvPr>
          <p:cNvCxnSpPr>
            <a:cxnSpLocks noChangeShapeType="1"/>
            <a:stCxn id="27653" idx="3"/>
            <a:endCxn id="27688" idx="3"/>
          </p:cNvCxnSpPr>
          <p:nvPr/>
        </p:nvCxnSpPr>
        <p:spPr bwMode="auto">
          <a:xfrm flipV="1">
            <a:off x="2803525" y="2960688"/>
            <a:ext cx="149225" cy="273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5" name="Straight Arrow Connector 166">
            <a:extLst>
              <a:ext uri="{FF2B5EF4-FFF2-40B4-BE49-F238E27FC236}">
                <a16:creationId xmlns:a16="http://schemas.microsoft.com/office/drawing/2014/main" id="{857102AA-4285-4940-9BFE-BF1429585A05}"/>
              </a:ext>
            </a:extLst>
          </p:cNvPr>
          <p:cNvCxnSpPr>
            <a:cxnSpLocks noChangeShapeType="1"/>
            <a:stCxn id="27667" idx="6"/>
            <a:endCxn id="27668" idx="1"/>
          </p:cNvCxnSpPr>
          <p:nvPr/>
        </p:nvCxnSpPr>
        <p:spPr bwMode="auto">
          <a:xfrm flipV="1">
            <a:off x="4808538" y="3675063"/>
            <a:ext cx="13493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6" name="Straight Arrow Connector 168">
            <a:extLst>
              <a:ext uri="{FF2B5EF4-FFF2-40B4-BE49-F238E27FC236}">
                <a16:creationId xmlns:a16="http://schemas.microsoft.com/office/drawing/2014/main" id="{F684CB62-69C5-A944-82FA-D91A4438F835}"/>
              </a:ext>
            </a:extLst>
          </p:cNvPr>
          <p:cNvCxnSpPr>
            <a:cxnSpLocks noChangeShapeType="1"/>
            <a:stCxn id="27671" idx="6"/>
            <a:endCxn id="27662" idx="1"/>
          </p:cNvCxnSpPr>
          <p:nvPr/>
        </p:nvCxnSpPr>
        <p:spPr bwMode="auto">
          <a:xfrm>
            <a:off x="4808538" y="4308475"/>
            <a:ext cx="134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7" name="Straight Arrow Connector 171">
            <a:extLst>
              <a:ext uri="{FF2B5EF4-FFF2-40B4-BE49-F238E27FC236}">
                <a16:creationId xmlns:a16="http://schemas.microsoft.com/office/drawing/2014/main" id="{CDF0666A-713C-FE4C-A390-3C52BB4EA740}"/>
              </a:ext>
            </a:extLst>
          </p:cNvPr>
          <p:cNvCxnSpPr>
            <a:cxnSpLocks noChangeShapeType="1"/>
            <a:stCxn id="27670" idx="6"/>
            <a:endCxn id="27661" idx="1"/>
          </p:cNvCxnSpPr>
          <p:nvPr/>
        </p:nvCxnSpPr>
        <p:spPr bwMode="auto">
          <a:xfrm flipV="1">
            <a:off x="4808538" y="3040063"/>
            <a:ext cx="136525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8" name="Straight Arrow Connector 173">
            <a:extLst>
              <a:ext uri="{FF2B5EF4-FFF2-40B4-BE49-F238E27FC236}">
                <a16:creationId xmlns:a16="http://schemas.microsoft.com/office/drawing/2014/main" id="{4B03D357-5870-EB48-93EB-18D71BDF67CF}"/>
              </a:ext>
            </a:extLst>
          </p:cNvPr>
          <p:cNvCxnSpPr>
            <a:cxnSpLocks noChangeShapeType="1"/>
            <a:stCxn id="27672" idx="6"/>
            <a:endCxn id="27678" idx="1"/>
          </p:cNvCxnSpPr>
          <p:nvPr/>
        </p:nvCxnSpPr>
        <p:spPr bwMode="auto">
          <a:xfrm flipV="1">
            <a:off x="4808538" y="4940300"/>
            <a:ext cx="134937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9" name="Straight Arrow Connector 175">
            <a:extLst>
              <a:ext uri="{FF2B5EF4-FFF2-40B4-BE49-F238E27FC236}">
                <a16:creationId xmlns:a16="http://schemas.microsoft.com/office/drawing/2014/main" id="{84DCE98F-9323-0248-9DA6-11D462E54E3C}"/>
              </a:ext>
            </a:extLst>
          </p:cNvPr>
          <p:cNvCxnSpPr>
            <a:cxnSpLocks noChangeShapeType="1"/>
            <a:stCxn id="27673" idx="6"/>
            <a:endCxn id="27659" idx="1"/>
          </p:cNvCxnSpPr>
          <p:nvPr/>
        </p:nvCxnSpPr>
        <p:spPr bwMode="auto">
          <a:xfrm>
            <a:off x="4810125" y="5600700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10" name="AutoShape 10">
            <a:extLst>
              <a:ext uri="{FF2B5EF4-FFF2-40B4-BE49-F238E27FC236}">
                <a16:creationId xmlns:a16="http://schemas.microsoft.com/office/drawing/2014/main" id="{09788F78-B210-5D49-B1C9-608C1D455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11455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7711" name="Straight Arrow Connector 178">
            <a:extLst>
              <a:ext uri="{FF2B5EF4-FFF2-40B4-BE49-F238E27FC236}">
                <a16:creationId xmlns:a16="http://schemas.microsoft.com/office/drawing/2014/main" id="{E3534313-23C1-7D41-84A9-C5FB33973EA2}"/>
              </a:ext>
            </a:extLst>
          </p:cNvPr>
          <p:cNvCxnSpPr>
            <a:cxnSpLocks noChangeShapeType="1"/>
            <a:stCxn id="27682" idx="6"/>
            <a:endCxn id="27710" idx="1"/>
          </p:cNvCxnSpPr>
          <p:nvPr/>
        </p:nvCxnSpPr>
        <p:spPr bwMode="auto">
          <a:xfrm flipV="1">
            <a:off x="4808538" y="2411413"/>
            <a:ext cx="134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2" name="Straight Arrow Connector 186">
            <a:extLst>
              <a:ext uri="{FF2B5EF4-FFF2-40B4-BE49-F238E27FC236}">
                <a16:creationId xmlns:a16="http://schemas.microsoft.com/office/drawing/2014/main" id="{B4CCEAC9-6049-2A4A-9150-EF706258638D}"/>
              </a:ext>
            </a:extLst>
          </p:cNvPr>
          <p:cNvCxnSpPr>
            <a:cxnSpLocks noChangeShapeType="1"/>
            <a:stCxn id="27661" idx="3"/>
            <a:endCxn id="27674" idx="2"/>
          </p:cNvCxnSpPr>
          <p:nvPr/>
        </p:nvCxnSpPr>
        <p:spPr bwMode="auto">
          <a:xfrm>
            <a:off x="5538788" y="3040063"/>
            <a:ext cx="252412" cy="258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3" name="Straight Arrow Connector 190">
            <a:extLst>
              <a:ext uri="{FF2B5EF4-FFF2-40B4-BE49-F238E27FC236}">
                <a16:creationId xmlns:a16="http://schemas.microsoft.com/office/drawing/2014/main" id="{1312E257-3AEC-9844-A1C7-7CD965F92B60}"/>
              </a:ext>
            </a:extLst>
          </p:cNvPr>
          <p:cNvCxnSpPr>
            <a:cxnSpLocks noChangeShapeType="1"/>
            <a:stCxn id="27668" idx="3"/>
            <a:endCxn id="27675" idx="1"/>
          </p:cNvCxnSpPr>
          <p:nvPr/>
        </p:nvCxnSpPr>
        <p:spPr bwMode="auto">
          <a:xfrm>
            <a:off x="5537200" y="3675063"/>
            <a:ext cx="322263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4" name="Straight Arrow Connector 192">
            <a:extLst>
              <a:ext uri="{FF2B5EF4-FFF2-40B4-BE49-F238E27FC236}">
                <a16:creationId xmlns:a16="http://schemas.microsoft.com/office/drawing/2014/main" id="{595528E2-BE05-9946-A431-D03A62CE8C95}"/>
              </a:ext>
            </a:extLst>
          </p:cNvPr>
          <p:cNvCxnSpPr>
            <a:cxnSpLocks noChangeShapeType="1"/>
            <a:stCxn id="27662" idx="3"/>
            <a:endCxn id="27675" idx="2"/>
          </p:cNvCxnSpPr>
          <p:nvPr/>
        </p:nvCxnSpPr>
        <p:spPr bwMode="auto">
          <a:xfrm>
            <a:off x="5537200" y="4308475"/>
            <a:ext cx="188913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5" name="Straight Arrow Connector 194">
            <a:extLst>
              <a:ext uri="{FF2B5EF4-FFF2-40B4-BE49-F238E27FC236}">
                <a16:creationId xmlns:a16="http://schemas.microsoft.com/office/drawing/2014/main" id="{98C28509-0126-A04C-87A1-309176913E12}"/>
              </a:ext>
            </a:extLst>
          </p:cNvPr>
          <p:cNvCxnSpPr>
            <a:cxnSpLocks noChangeShapeType="1"/>
            <a:stCxn id="27678" idx="3"/>
            <a:endCxn id="27675" idx="2"/>
          </p:cNvCxnSpPr>
          <p:nvPr/>
        </p:nvCxnSpPr>
        <p:spPr bwMode="auto">
          <a:xfrm flipV="1">
            <a:off x="5537200" y="4600575"/>
            <a:ext cx="188913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6" name="Straight Arrow Connector 196">
            <a:extLst>
              <a:ext uri="{FF2B5EF4-FFF2-40B4-BE49-F238E27FC236}">
                <a16:creationId xmlns:a16="http://schemas.microsoft.com/office/drawing/2014/main" id="{C2D74288-DB28-F142-8B0E-B993D3B4F395}"/>
              </a:ext>
            </a:extLst>
          </p:cNvPr>
          <p:cNvCxnSpPr>
            <a:cxnSpLocks noChangeShapeType="1"/>
            <a:stCxn id="27659" idx="3"/>
            <a:endCxn id="27675" idx="3"/>
          </p:cNvCxnSpPr>
          <p:nvPr/>
        </p:nvCxnSpPr>
        <p:spPr bwMode="auto">
          <a:xfrm flipV="1">
            <a:off x="5492750" y="4762500"/>
            <a:ext cx="366713" cy="8397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17" name="AutoShape 48">
            <a:extLst>
              <a:ext uri="{FF2B5EF4-FFF2-40B4-BE49-F238E27FC236}">
                <a16:creationId xmlns:a16="http://schemas.microsoft.com/office/drawing/2014/main" id="{6B8BD810-E467-7A4D-81ED-691D51A8B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124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27718" name="AutoShape 48">
            <a:extLst>
              <a:ext uri="{FF2B5EF4-FFF2-40B4-BE49-F238E27FC236}">
                <a16:creationId xmlns:a16="http://schemas.microsoft.com/office/drawing/2014/main" id="{BBDA5643-FE7B-6045-A8AC-BA77D8083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161448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7719" name="Straight Arrow Connector 204">
            <a:extLst>
              <a:ext uri="{FF2B5EF4-FFF2-40B4-BE49-F238E27FC236}">
                <a16:creationId xmlns:a16="http://schemas.microsoft.com/office/drawing/2014/main" id="{E7769E8D-D054-4940-A765-DDD4D25C9FE8}"/>
              </a:ext>
            </a:extLst>
          </p:cNvPr>
          <p:cNvCxnSpPr>
            <a:cxnSpLocks noChangeShapeType="1"/>
            <a:stCxn id="27674" idx="6"/>
            <a:endCxn id="27679" idx="0"/>
          </p:cNvCxnSpPr>
          <p:nvPr/>
        </p:nvCxnSpPr>
        <p:spPr bwMode="auto">
          <a:xfrm>
            <a:off x="6705600" y="3298825"/>
            <a:ext cx="104775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20" name="Straight Arrow Connector 206">
            <a:extLst>
              <a:ext uri="{FF2B5EF4-FFF2-40B4-BE49-F238E27FC236}">
                <a16:creationId xmlns:a16="http://schemas.microsoft.com/office/drawing/2014/main" id="{92DA74F3-59E9-D94A-B680-E8605003BC6D}"/>
              </a:ext>
            </a:extLst>
          </p:cNvPr>
          <p:cNvCxnSpPr>
            <a:cxnSpLocks noChangeShapeType="1"/>
            <a:stCxn id="27675" idx="6"/>
            <a:endCxn id="27754" idx="0"/>
          </p:cNvCxnSpPr>
          <p:nvPr/>
        </p:nvCxnSpPr>
        <p:spPr bwMode="auto">
          <a:xfrm>
            <a:off x="6640513" y="4600575"/>
            <a:ext cx="169862" cy="352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1" name="Text Box 35">
            <a:extLst>
              <a:ext uri="{FF2B5EF4-FFF2-40B4-BE49-F238E27FC236}">
                <a16:creationId xmlns:a16="http://schemas.microsoft.com/office/drawing/2014/main" id="{059EC956-14C4-5046-9819-71D6CA96A43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27722" name="Straight Connector 209">
            <a:extLst>
              <a:ext uri="{FF2B5EF4-FFF2-40B4-BE49-F238E27FC236}">
                <a16:creationId xmlns:a16="http://schemas.microsoft.com/office/drawing/2014/main" id="{7D8D984F-E833-8B42-AC43-9F70D221EE7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23" name="Straight Arrow Connector 211">
            <a:extLst>
              <a:ext uri="{FF2B5EF4-FFF2-40B4-BE49-F238E27FC236}">
                <a16:creationId xmlns:a16="http://schemas.microsoft.com/office/drawing/2014/main" id="{E0779A18-AAF3-F149-8B0B-573149BAEFA2}"/>
              </a:ext>
            </a:extLst>
          </p:cNvPr>
          <p:cNvCxnSpPr>
            <a:cxnSpLocks noChangeShapeType="1"/>
            <a:stCxn id="27718" idx="2"/>
            <a:endCxn id="27683" idx="0"/>
          </p:cNvCxnSpPr>
          <p:nvPr/>
        </p:nvCxnSpPr>
        <p:spPr bwMode="auto">
          <a:xfrm flipH="1">
            <a:off x="8496300" y="2208213"/>
            <a:ext cx="1588" cy="230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4" name="AutoShape 48">
            <a:extLst>
              <a:ext uri="{FF2B5EF4-FFF2-40B4-BE49-F238E27FC236}">
                <a16:creationId xmlns:a16="http://schemas.microsoft.com/office/drawing/2014/main" id="{2E65286E-268F-CE49-865C-57F424FEA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3780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7725" name="Straight Arrow Connector 216">
            <a:extLst>
              <a:ext uri="{FF2B5EF4-FFF2-40B4-BE49-F238E27FC236}">
                <a16:creationId xmlns:a16="http://schemas.microsoft.com/office/drawing/2014/main" id="{154CF010-FA5F-8944-8F0C-57FCBF82F344}"/>
              </a:ext>
            </a:extLst>
          </p:cNvPr>
          <p:cNvCxnSpPr>
            <a:cxnSpLocks noChangeShapeType="1"/>
            <a:stCxn id="27724" idx="2"/>
            <a:endCxn id="27684" idx="0"/>
          </p:cNvCxnSpPr>
          <p:nvPr/>
        </p:nvCxnSpPr>
        <p:spPr bwMode="auto">
          <a:xfrm>
            <a:off x="7653338" y="2971800"/>
            <a:ext cx="4762" cy="231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6" name="AutoShape 48">
            <a:extLst>
              <a:ext uri="{FF2B5EF4-FFF2-40B4-BE49-F238E27FC236}">
                <a16:creationId xmlns:a16="http://schemas.microsoft.com/office/drawing/2014/main" id="{6F325548-519C-CD41-B1B1-9BCAB2EF1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957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7727" name="Straight Arrow Connector 221">
            <a:extLst>
              <a:ext uri="{FF2B5EF4-FFF2-40B4-BE49-F238E27FC236}">
                <a16:creationId xmlns:a16="http://schemas.microsoft.com/office/drawing/2014/main" id="{8F0DB952-A602-2249-9C3F-277A2F88B9CD}"/>
              </a:ext>
            </a:extLst>
          </p:cNvPr>
          <p:cNvCxnSpPr>
            <a:cxnSpLocks noChangeShapeType="1"/>
            <a:stCxn id="27684" idx="4"/>
            <a:endCxn id="27726" idx="0"/>
          </p:cNvCxnSpPr>
          <p:nvPr/>
        </p:nvCxnSpPr>
        <p:spPr bwMode="auto">
          <a:xfrm flipH="1">
            <a:off x="7653338" y="3660775"/>
            <a:ext cx="4762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28" name="Straight Arrow Connector 223">
            <a:extLst>
              <a:ext uri="{FF2B5EF4-FFF2-40B4-BE49-F238E27FC236}">
                <a16:creationId xmlns:a16="http://schemas.microsoft.com/office/drawing/2014/main" id="{EE4914FC-A1D2-6E47-BE7B-402873F40559}"/>
              </a:ext>
            </a:extLst>
          </p:cNvPr>
          <p:cNvCxnSpPr>
            <a:cxnSpLocks noChangeShapeType="1"/>
            <a:stCxn id="27683" idx="2"/>
            <a:endCxn id="27724" idx="3"/>
          </p:cNvCxnSpPr>
          <p:nvPr/>
        </p:nvCxnSpPr>
        <p:spPr bwMode="auto">
          <a:xfrm flipH="1">
            <a:off x="7950200" y="2667000"/>
            <a:ext cx="88900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29" name="Straight Arrow Connector 232">
            <a:extLst>
              <a:ext uri="{FF2B5EF4-FFF2-40B4-BE49-F238E27FC236}">
                <a16:creationId xmlns:a16="http://schemas.microsoft.com/office/drawing/2014/main" id="{E60F3CA3-AF91-2B4C-B38A-8540C797DAE5}"/>
              </a:ext>
            </a:extLst>
          </p:cNvPr>
          <p:cNvCxnSpPr>
            <a:cxnSpLocks noChangeShapeType="1"/>
            <a:stCxn id="27717" idx="1"/>
            <a:endCxn id="27684" idx="6"/>
          </p:cNvCxnSpPr>
          <p:nvPr/>
        </p:nvCxnSpPr>
        <p:spPr bwMode="auto">
          <a:xfrm flipH="1">
            <a:off x="8115300" y="3421063"/>
            <a:ext cx="141288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30" name="Straight Arrow Connector 238">
            <a:extLst>
              <a:ext uri="{FF2B5EF4-FFF2-40B4-BE49-F238E27FC236}">
                <a16:creationId xmlns:a16="http://schemas.microsoft.com/office/drawing/2014/main" id="{D56D8811-4810-C540-858C-DEC3FFFFEFAC}"/>
              </a:ext>
            </a:extLst>
          </p:cNvPr>
          <p:cNvCxnSpPr>
            <a:cxnSpLocks noChangeShapeType="1"/>
            <a:stCxn id="27726" idx="2"/>
            <a:endCxn id="27685" idx="0"/>
          </p:cNvCxnSpPr>
          <p:nvPr/>
        </p:nvCxnSpPr>
        <p:spPr bwMode="auto">
          <a:xfrm>
            <a:off x="7653338" y="4489450"/>
            <a:ext cx="4762" cy="2333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31" name="AutoShape 48">
            <a:extLst>
              <a:ext uri="{FF2B5EF4-FFF2-40B4-BE49-F238E27FC236}">
                <a16:creationId xmlns:a16="http://schemas.microsoft.com/office/drawing/2014/main" id="{BCC35F5E-BD9C-4A4E-A8BE-7F76CB11A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41496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7732" name="Straight Arrow Connector 243">
            <a:extLst>
              <a:ext uri="{FF2B5EF4-FFF2-40B4-BE49-F238E27FC236}">
                <a16:creationId xmlns:a16="http://schemas.microsoft.com/office/drawing/2014/main" id="{1BE7BB00-DF11-EE49-AB2B-BF530BA6B4EA}"/>
              </a:ext>
            </a:extLst>
          </p:cNvPr>
          <p:cNvCxnSpPr>
            <a:cxnSpLocks noChangeShapeType="1"/>
            <a:stCxn id="27685" idx="4"/>
            <a:endCxn id="27731" idx="0"/>
          </p:cNvCxnSpPr>
          <p:nvPr/>
        </p:nvCxnSpPr>
        <p:spPr bwMode="auto">
          <a:xfrm flipH="1">
            <a:off x="7656513" y="5180013"/>
            <a:ext cx="1587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33" name="Straight Arrow Connector 245">
            <a:extLst>
              <a:ext uri="{FF2B5EF4-FFF2-40B4-BE49-F238E27FC236}">
                <a16:creationId xmlns:a16="http://schemas.microsoft.com/office/drawing/2014/main" id="{1CAA8145-D64D-EF4E-9BDE-4BF79E0C052D}"/>
              </a:ext>
            </a:extLst>
          </p:cNvPr>
          <p:cNvCxnSpPr>
            <a:cxnSpLocks noChangeShapeType="1"/>
            <a:stCxn id="27689" idx="6"/>
            <a:endCxn id="27653" idx="1"/>
          </p:cNvCxnSpPr>
          <p:nvPr/>
        </p:nvCxnSpPr>
        <p:spPr bwMode="auto">
          <a:xfrm>
            <a:off x="1981200" y="2895600"/>
            <a:ext cx="228600" cy="338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34" name="Oval 36">
            <a:extLst>
              <a:ext uri="{FF2B5EF4-FFF2-40B4-BE49-F238E27FC236}">
                <a16:creationId xmlns:a16="http://schemas.microsoft.com/office/drawing/2014/main" id="{0B011749-94A9-3C41-A199-0D7630C37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35528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27735" name="Oval 40">
            <a:extLst>
              <a:ext uri="{FF2B5EF4-FFF2-40B4-BE49-F238E27FC236}">
                <a16:creationId xmlns:a16="http://schemas.microsoft.com/office/drawing/2014/main" id="{C4B4D4AF-1A0F-3E48-B395-13E6E83F8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749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27736" name="Straight Arrow Connector 186">
            <a:extLst>
              <a:ext uri="{FF2B5EF4-FFF2-40B4-BE49-F238E27FC236}">
                <a16:creationId xmlns:a16="http://schemas.microsoft.com/office/drawing/2014/main" id="{2606AF41-7E13-C644-9E41-93DF3DD71C9C}"/>
              </a:ext>
            </a:extLst>
          </p:cNvPr>
          <p:cNvCxnSpPr>
            <a:cxnSpLocks noChangeShapeType="1"/>
            <a:stCxn id="27661" idx="3"/>
            <a:endCxn id="27735" idx="2"/>
          </p:cNvCxnSpPr>
          <p:nvPr/>
        </p:nvCxnSpPr>
        <p:spPr bwMode="auto">
          <a:xfrm flipV="1">
            <a:off x="5538788" y="2803525"/>
            <a:ext cx="252412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37" name="AutoShape 48">
            <a:extLst>
              <a:ext uri="{FF2B5EF4-FFF2-40B4-BE49-F238E27FC236}">
                <a16:creationId xmlns:a16="http://schemas.microsoft.com/office/drawing/2014/main" id="{40AA8260-D92D-9144-87CB-3C9BDBA82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18764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7738" name="Straight Arrow Connector 171">
            <a:extLst>
              <a:ext uri="{FF2B5EF4-FFF2-40B4-BE49-F238E27FC236}">
                <a16:creationId xmlns:a16="http://schemas.microsoft.com/office/drawing/2014/main" id="{E582EB2B-FD03-3344-B316-762D16E216EB}"/>
              </a:ext>
            </a:extLst>
          </p:cNvPr>
          <p:cNvCxnSpPr>
            <a:cxnSpLocks noChangeShapeType="1"/>
            <a:stCxn id="27735" idx="6"/>
            <a:endCxn id="27737" idx="2"/>
          </p:cNvCxnSpPr>
          <p:nvPr/>
        </p:nvCxnSpPr>
        <p:spPr bwMode="auto">
          <a:xfrm flipV="1">
            <a:off x="6705600" y="2470150"/>
            <a:ext cx="111125" cy="333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39" name="Oval 36">
            <a:extLst>
              <a:ext uri="{FF2B5EF4-FFF2-40B4-BE49-F238E27FC236}">
                <a16:creationId xmlns:a16="http://schemas.microsoft.com/office/drawing/2014/main" id="{11BD5A28-5109-3C45-9BE2-E2D857CCE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552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MTD</a:t>
            </a:r>
          </a:p>
        </p:txBody>
      </p:sp>
      <p:sp>
        <p:nvSpPr>
          <p:cNvPr id="27740" name="AutoShape 12">
            <a:extLst>
              <a:ext uri="{FF2B5EF4-FFF2-40B4-BE49-F238E27FC236}">
                <a16:creationId xmlns:a16="http://schemas.microsoft.com/office/drawing/2014/main" id="{F1FFABE7-C75B-0147-BE5E-A219A8CD2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4859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7741" name="Straight Arrow Connector 171">
            <a:extLst>
              <a:ext uri="{FF2B5EF4-FFF2-40B4-BE49-F238E27FC236}">
                <a16:creationId xmlns:a16="http://schemas.microsoft.com/office/drawing/2014/main" id="{D0464AE6-1FE4-144C-90E8-1C4A61833AC1}"/>
              </a:ext>
            </a:extLst>
          </p:cNvPr>
          <p:cNvCxnSpPr>
            <a:cxnSpLocks noChangeShapeType="1"/>
            <a:stCxn id="27739" idx="6"/>
            <a:endCxn id="27740" idx="1"/>
          </p:cNvCxnSpPr>
          <p:nvPr/>
        </p:nvCxnSpPr>
        <p:spPr bwMode="auto">
          <a:xfrm>
            <a:off x="4810125" y="1781175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42" name="Oval 41">
            <a:extLst>
              <a:ext uri="{FF2B5EF4-FFF2-40B4-BE49-F238E27FC236}">
                <a16:creationId xmlns:a16="http://schemas.microsoft.com/office/drawing/2014/main" id="{510F2355-F679-094C-871E-BBC2A46DC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581183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Tools</a:t>
            </a:r>
          </a:p>
        </p:txBody>
      </p:sp>
      <p:sp>
        <p:nvSpPr>
          <p:cNvPr id="27743" name="AutoShape 10">
            <a:extLst>
              <a:ext uri="{FF2B5EF4-FFF2-40B4-BE49-F238E27FC236}">
                <a16:creationId xmlns:a16="http://schemas.microsoft.com/office/drawing/2014/main" id="{FEA91A58-516A-F744-A832-60C86306D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054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7744" name="AutoShape 10">
            <a:extLst>
              <a:ext uri="{FF2B5EF4-FFF2-40B4-BE49-F238E27FC236}">
                <a16:creationId xmlns:a16="http://schemas.microsoft.com/office/drawing/2014/main" id="{C3CCB7EC-D4A2-7740-9266-52502528E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58150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Diag</a:t>
            </a:r>
          </a:p>
        </p:txBody>
      </p:sp>
      <p:sp>
        <p:nvSpPr>
          <p:cNvPr id="27745" name="Oval 36">
            <a:extLst>
              <a:ext uri="{FF2B5EF4-FFF2-40B4-BE49-F238E27FC236}">
                <a16:creationId xmlns:a16="http://schemas.microsoft.com/office/drawing/2014/main" id="{31C63766-4AA3-0E4A-9AA6-FB9F79005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7746" name="Straight Arrow Connector 126">
            <a:extLst>
              <a:ext uri="{FF2B5EF4-FFF2-40B4-BE49-F238E27FC236}">
                <a16:creationId xmlns:a16="http://schemas.microsoft.com/office/drawing/2014/main" id="{C013F4B2-6C41-3C46-91F5-C3281AE856D0}"/>
              </a:ext>
            </a:extLst>
          </p:cNvPr>
          <p:cNvCxnSpPr>
            <a:cxnSpLocks noChangeShapeType="1"/>
            <a:stCxn id="27744" idx="3"/>
            <a:endCxn id="27742" idx="2"/>
          </p:cNvCxnSpPr>
          <p:nvPr/>
        </p:nvCxnSpPr>
        <p:spPr bwMode="auto">
          <a:xfrm>
            <a:off x="808038" y="6038850"/>
            <a:ext cx="2540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7" name="Straight Arrow Connector 126">
            <a:extLst>
              <a:ext uri="{FF2B5EF4-FFF2-40B4-BE49-F238E27FC236}">
                <a16:creationId xmlns:a16="http://schemas.microsoft.com/office/drawing/2014/main" id="{056C159B-AB04-DA45-AB2E-2FED74E1BDEF}"/>
              </a:ext>
            </a:extLst>
          </p:cNvPr>
          <p:cNvCxnSpPr>
            <a:cxnSpLocks noChangeShapeType="1"/>
            <a:stCxn id="27742" idx="6"/>
            <a:endCxn id="27743" idx="1"/>
          </p:cNvCxnSpPr>
          <p:nvPr/>
        </p:nvCxnSpPr>
        <p:spPr bwMode="auto">
          <a:xfrm flipV="1">
            <a:off x="1976438" y="6002338"/>
            <a:ext cx="233362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8" name="Straight Arrow Connector 112">
            <a:extLst>
              <a:ext uri="{FF2B5EF4-FFF2-40B4-BE49-F238E27FC236}">
                <a16:creationId xmlns:a16="http://schemas.microsoft.com/office/drawing/2014/main" id="{7134F515-D596-4F48-969B-D370B3C10D15}"/>
              </a:ext>
            </a:extLst>
          </p:cNvPr>
          <p:cNvCxnSpPr>
            <a:cxnSpLocks noChangeShapeType="1"/>
            <a:endCxn id="27734" idx="2"/>
          </p:cNvCxnSpPr>
          <p:nvPr/>
        </p:nvCxnSpPr>
        <p:spPr bwMode="auto">
          <a:xfrm>
            <a:off x="769938" y="3781425"/>
            <a:ext cx="2047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9" name="Straight Arrow Connector 112">
            <a:extLst>
              <a:ext uri="{FF2B5EF4-FFF2-40B4-BE49-F238E27FC236}">
                <a16:creationId xmlns:a16="http://schemas.microsoft.com/office/drawing/2014/main" id="{A4394925-734B-7443-88B1-38AD0A7F9790}"/>
              </a:ext>
            </a:extLst>
          </p:cNvPr>
          <p:cNvCxnSpPr>
            <a:cxnSpLocks noChangeShapeType="1"/>
            <a:stCxn id="27660" idx="3"/>
          </p:cNvCxnSpPr>
          <p:nvPr/>
        </p:nvCxnSpPr>
        <p:spPr bwMode="auto">
          <a:xfrm>
            <a:off x="2803525" y="4845050"/>
            <a:ext cx="1096963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0" name="Straight Arrow Connector 112">
            <a:extLst>
              <a:ext uri="{FF2B5EF4-FFF2-40B4-BE49-F238E27FC236}">
                <a16:creationId xmlns:a16="http://schemas.microsoft.com/office/drawing/2014/main" id="{B22AC7C8-5A77-EC46-8D38-74BEFB548A84}"/>
              </a:ext>
            </a:extLst>
          </p:cNvPr>
          <p:cNvCxnSpPr>
            <a:cxnSpLocks noChangeShapeType="1"/>
            <a:stCxn id="27653" idx="3"/>
          </p:cNvCxnSpPr>
          <p:nvPr/>
        </p:nvCxnSpPr>
        <p:spPr bwMode="auto">
          <a:xfrm>
            <a:off x="2803525" y="3233738"/>
            <a:ext cx="1095375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1" name="Elbow Connector 268">
            <a:extLst>
              <a:ext uri="{FF2B5EF4-FFF2-40B4-BE49-F238E27FC236}">
                <a16:creationId xmlns:a16="http://schemas.microsoft.com/office/drawing/2014/main" id="{E94851D5-462D-8F4F-AF49-B28F1077C597}"/>
              </a:ext>
            </a:extLst>
          </p:cNvPr>
          <p:cNvCxnSpPr>
            <a:cxnSpLocks noChangeShapeType="1"/>
            <a:stCxn id="27734" idx="6"/>
            <a:endCxn id="27692" idx="3"/>
          </p:cNvCxnSpPr>
          <p:nvPr/>
        </p:nvCxnSpPr>
        <p:spPr bwMode="auto">
          <a:xfrm flipH="1">
            <a:off x="3565525" y="3781425"/>
            <a:ext cx="166688" cy="592138"/>
          </a:xfrm>
          <a:prstGeom prst="bentConnector3">
            <a:avLst>
              <a:gd name="adj1" fmla="val -2979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2" name="Elbow Connector 268">
            <a:extLst>
              <a:ext uri="{FF2B5EF4-FFF2-40B4-BE49-F238E27FC236}">
                <a16:creationId xmlns:a16="http://schemas.microsoft.com/office/drawing/2014/main" id="{AB54A994-217C-F040-A38B-404BE4C27A67}"/>
              </a:ext>
            </a:extLst>
          </p:cNvPr>
          <p:cNvCxnSpPr>
            <a:cxnSpLocks noChangeShapeType="1"/>
            <a:stCxn id="27743" idx="3"/>
            <a:endCxn id="27675" idx="4"/>
          </p:cNvCxnSpPr>
          <p:nvPr/>
        </p:nvCxnSpPr>
        <p:spPr bwMode="auto">
          <a:xfrm flipV="1">
            <a:off x="2803525" y="4829175"/>
            <a:ext cx="3379788" cy="1173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3" name="Elbow Connector 268">
            <a:extLst>
              <a:ext uri="{FF2B5EF4-FFF2-40B4-BE49-F238E27FC236}">
                <a16:creationId xmlns:a16="http://schemas.microsoft.com/office/drawing/2014/main" id="{F93AED52-5043-5F45-A544-292FF85D9BF8}"/>
              </a:ext>
            </a:extLst>
          </p:cNvPr>
          <p:cNvCxnSpPr>
            <a:cxnSpLocks noChangeShapeType="1"/>
            <a:stCxn id="27687" idx="6"/>
            <a:endCxn id="27692" idx="3"/>
          </p:cNvCxnSpPr>
          <p:nvPr/>
        </p:nvCxnSpPr>
        <p:spPr bwMode="auto">
          <a:xfrm flipH="1" flipV="1">
            <a:off x="3565525" y="4373563"/>
            <a:ext cx="168275" cy="808037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54" name="AutoShape 48">
            <a:extLst>
              <a:ext uri="{FF2B5EF4-FFF2-40B4-BE49-F238E27FC236}">
                <a16:creationId xmlns:a16="http://schemas.microsoft.com/office/drawing/2014/main" id="{10D6F69C-3E51-3942-AB8C-CA86FB717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49530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7755" name="Oval 36">
            <a:extLst>
              <a:ext uri="{FF2B5EF4-FFF2-40B4-BE49-F238E27FC236}">
                <a16:creationId xmlns:a16="http://schemas.microsoft.com/office/drawing/2014/main" id="{80D7D21F-0805-6542-9122-B6D6FAB0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7756" name="Straight Arrow Connector 118">
            <a:extLst>
              <a:ext uri="{FF2B5EF4-FFF2-40B4-BE49-F238E27FC236}">
                <a16:creationId xmlns:a16="http://schemas.microsoft.com/office/drawing/2014/main" id="{42000F4A-A4D9-1844-AAFA-70B897FD069D}"/>
              </a:ext>
            </a:extLst>
          </p:cNvPr>
          <p:cNvCxnSpPr>
            <a:cxnSpLocks noChangeShapeType="1"/>
            <a:stCxn id="27654" idx="3"/>
            <a:endCxn id="27651" idx="1"/>
          </p:cNvCxnSpPr>
          <p:nvPr/>
        </p:nvCxnSpPr>
        <p:spPr bwMode="auto">
          <a:xfrm>
            <a:off x="803275" y="2033588"/>
            <a:ext cx="2349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7" name="Straight Arrow Connector 112">
            <a:extLst>
              <a:ext uri="{FF2B5EF4-FFF2-40B4-BE49-F238E27FC236}">
                <a16:creationId xmlns:a16="http://schemas.microsoft.com/office/drawing/2014/main" id="{BDE686CE-2F52-2846-8052-2BE9D0F33192}"/>
              </a:ext>
            </a:extLst>
          </p:cNvPr>
          <p:cNvCxnSpPr>
            <a:cxnSpLocks noChangeShapeType="1"/>
            <a:endCxn id="27653" idx="0"/>
          </p:cNvCxnSpPr>
          <p:nvPr/>
        </p:nvCxnSpPr>
        <p:spPr bwMode="auto">
          <a:xfrm flipH="1">
            <a:off x="2506663" y="2533650"/>
            <a:ext cx="7937" cy="403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8" name="Straight Arrow Connector 118">
            <a:extLst>
              <a:ext uri="{FF2B5EF4-FFF2-40B4-BE49-F238E27FC236}">
                <a16:creationId xmlns:a16="http://schemas.microsoft.com/office/drawing/2014/main" id="{3821FF47-6A95-3044-8E60-F87B1617BB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1485900"/>
            <a:ext cx="3108325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9" name="Straight Arrow Connector 112">
            <a:extLst>
              <a:ext uri="{FF2B5EF4-FFF2-40B4-BE49-F238E27FC236}">
                <a16:creationId xmlns:a16="http://schemas.microsoft.com/office/drawing/2014/main" id="{123B980E-E42B-894F-9456-9F54CCB5BB45}"/>
              </a:ext>
            </a:extLst>
          </p:cNvPr>
          <p:cNvCxnSpPr>
            <a:cxnSpLocks noChangeShapeType="1"/>
            <a:endCxn id="27688" idx="0"/>
          </p:cNvCxnSpPr>
          <p:nvPr/>
        </p:nvCxnSpPr>
        <p:spPr bwMode="auto">
          <a:xfrm>
            <a:off x="3276600" y="1495425"/>
            <a:ext cx="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60" name="Oval 42">
            <a:extLst>
              <a:ext uri="{FF2B5EF4-FFF2-40B4-BE49-F238E27FC236}">
                <a16:creationId xmlns:a16="http://schemas.microsoft.com/office/drawing/2014/main" id="{51AA1FBD-0848-BA43-BDE8-DC18EA98D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3244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LIDAR2NC</a:t>
            </a:r>
          </a:p>
        </p:txBody>
      </p:sp>
      <p:cxnSp>
        <p:nvCxnSpPr>
          <p:cNvPr id="27761" name="Straight Arrow Connector 143">
            <a:extLst>
              <a:ext uri="{FF2B5EF4-FFF2-40B4-BE49-F238E27FC236}">
                <a16:creationId xmlns:a16="http://schemas.microsoft.com/office/drawing/2014/main" id="{37211953-6987-8C45-A9A1-021BE9F69FA9}"/>
              </a:ext>
            </a:extLst>
          </p:cNvPr>
          <p:cNvCxnSpPr>
            <a:cxnSpLocks noChangeShapeType="1"/>
            <a:stCxn id="27760" idx="6"/>
            <a:endCxn id="27660" idx="1"/>
          </p:cNvCxnSpPr>
          <p:nvPr/>
        </p:nvCxnSpPr>
        <p:spPr bwMode="auto">
          <a:xfrm flipV="1">
            <a:off x="1981200" y="4845050"/>
            <a:ext cx="228600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62" name="AutoShape 9">
            <a:extLst>
              <a:ext uri="{FF2B5EF4-FFF2-40B4-BE49-F238E27FC236}">
                <a16:creationId xmlns:a16="http://schemas.microsoft.com/office/drawing/2014/main" id="{A4802AED-892D-9143-8FFD-9ACC65137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8" y="5322888"/>
            <a:ext cx="595312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HDF</a:t>
            </a:r>
          </a:p>
        </p:txBody>
      </p:sp>
      <p:cxnSp>
        <p:nvCxnSpPr>
          <p:cNvPr id="27763" name="Straight Arrow Connector 126">
            <a:extLst>
              <a:ext uri="{FF2B5EF4-FFF2-40B4-BE49-F238E27FC236}">
                <a16:creationId xmlns:a16="http://schemas.microsoft.com/office/drawing/2014/main" id="{541C196D-F6F2-884D-89CE-1C13D5E62EC7}"/>
              </a:ext>
            </a:extLst>
          </p:cNvPr>
          <p:cNvCxnSpPr>
            <a:cxnSpLocks noChangeShapeType="1"/>
            <a:stCxn id="27762" idx="3"/>
            <a:endCxn id="27760" idx="2"/>
          </p:cNvCxnSpPr>
          <p:nvPr/>
        </p:nvCxnSpPr>
        <p:spPr bwMode="auto">
          <a:xfrm>
            <a:off x="806450" y="5546725"/>
            <a:ext cx="260350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Oval 42">
            <a:extLst>
              <a:ext uri="{FF2B5EF4-FFF2-40B4-BE49-F238E27FC236}">
                <a16:creationId xmlns:a16="http://schemas.microsoft.com/office/drawing/2014/main" id="{5274B205-3DAE-904B-8CBD-6759BD838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318000"/>
            <a:ext cx="914400" cy="4826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29698" name="Oval 43">
            <a:extLst>
              <a:ext uri="{FF2B5EF4-FFF2-40B4-BE49-F238E27FC236}">
                <a16:creationId xmlns:a16="http://schemas.microsoft.com/office/drawing/2014/main" id="{21E8DAB7-8A0A-A64E-83A2-9527C8412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36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AA6254BF-3E67-2B4A-996A-B5971B021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533525"/>
            <a:ext cx="1965325" cy="10001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29700" name="Elbow Connector 268">
            <a:extLst>
              <a:ext uri="{FF2B5EF4-FFF2-40B4-BE49-F238E27FC236}">
                <a16:creationId xmlns:a16="http://schemas.microsoft.com/office/drawing/2014/main" id="{E63AB6C1-EBCD-F440-82FE-FA7DA1F16BA2}"/>
              </a:ext>
            </a:extLst>
          </p:cNvPr>
          <p:cNvCxnSpPr>
            <a:cxnSpLocks noChangeShapeType="1"/>
            <a:stCxn id="29735" idx="6"/>
            <a:endCxn id="29739" idx="3"/>
          </p:cNvCxnSpPr>
          <p:nvPr/>
        </p:nvCxnSpPr>
        <p:spPr bwMode="auto">
          <a:xfrm flipH="1">
            <a:off x="3565525" y="2800350"/>
            <a:ext cx="168275" cy="1573213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AutoShape 3">
            <a:extLst>
              <a:ext uri="{FF2B5EF4-FFF2-40B4-BE49-F238E27FC236}">
                <a16:creationId xmlns:a16="http://schemas.microsoft.com/office/drawing/2014/main" id="{2C300F2C-D758-C745-9BDA-3B4A9CFE2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9702" name="AutoShape 4">
            <a:extLst>
              <a:ext uri="{FF2B5EF4-FFF2-40B4-BE49-F238E27FC236}">
                <a16:creationId xmlns:a16="http://schemas.microsoft.com/office/drawing/2014/main" id="{7D376FAF-70C3-284B-A045-00356DE8B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484313"/>
            <a:ext cx="593725" cy="109696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9703" name="Rectangle 5">
            <a:extLst>
              <a:ext uri="{FF2B5EF4-FFF2-40B4-BE49-F238E27FC236}">
                <a16:creationId xmlns:a16="http://schemas.microsoft.com/office/drawing/2014/main" id="{BC8F5CA4-07B5-734D-80F5-9B375C9E2D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447800"/>
            <a:ext cx="974725" cy="4495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9704" name="Text Box 6">
            <a:extLst>
              <a:ext uri="{FF2B5EF4-FFF2-40B4-BE49-F238E27FC236}">
                <a16:creationId xmlns:a16="http://schemas.microsoft.com/office/drawing/2014/main" id="{A645B4B7-374A-9048-BD8E-4E6EF51F8FC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v8.0</a:t>
            </a:r>
          </a:p>
        </p:txBody>
      </p:sp>
      <p:sp>
        <p:nvSpPr>
          <p:cNvPr id="29705" name="Rectangle 7">
            <a:extLst>
              <a:ext uri="{FF2B5EF4-FFF2-40B4-BE49-F238E27FC236}">
                <a16:creationId xmlns:a16="http://schemas.microsoft.com/office/drawing/2014/main" id="{B8529730-8DD7-7C48-B4C6-269F07714A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9706" name="AutoShape 9">
            <a:extLst>
              <a:ext uri="{FF2B5EF4-FFF2-40B4-BE49-F238E27FC236}">
                <a16:creationId xmlns:a16="http://schemas.microsoft.com/office/drawing/2014/main" id="{86749812-049C-5D49-9D61-36B56CE7C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433546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9707" name="AutoShape 10">
            <a:extLst>
              <a:ext uri="{FF2B5EF4-FFF2-40B4-BE49-F238E27FC236}">
                <a16:creationId xmlns:a16="http://schemas.microsoft.com/office/drawing/2014/main" id="{E7080D61-1B78-FE41-A0E8-39C5EDA1F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28320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9708" name="AutoShape 11">
            <a:extLst>
              <a:ext uri="{FF2B5EF4-FFF2-40B4-BE49-F238E27FC236}">
                <a16:creationId xmlns:a16="http://schemas.microsoft.com/office/drawing/2014/main" id="{8792A686-D8DD-A04F-B246-064E63B6E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466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9709" name="AutoShape 12">
            <a:extLst>
              <a:ext uri="{FF2B5EF4-FFF2-40B4-BE49-F238E27FC236}">
                <a16:creationId xmlns:a16="http://schemas.microsoft.com/office/drawing/2014/main" id="{9C93D4F4-DAF0-5D44-8851-A5FC086E2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741613"/>
            <a:ext cx="593725" cy="59531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9710" name="AutoShape 13">
            <a:extLst>
              <a:ext uri="{FF2B5EF4-FFF2-40B4-BE49-F238E27FC236}">
                <a16:creationId xmlns:a16="http://schemas.microsoft.com/office/drawing/2014/main" id="{6543E4C5-B174-A14D-AD18-B0EBD65B6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0116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9711" name="Text Box 14">
            <a:extLst>
              <a:ext uri="{FF2B5EF4-FFF2-40B4-BE49-F238E27FC236}">
                <a16:creationId xmlns:a16="http://schemas.microsoft.com/office/drawing/2014/main" id="{BA9B5D77-2ADD-8D41-B64C-163D7D9E05B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762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29712" name="Text Box 15">
            <a:extLst>
              <a:ext uri="{FF2B5EF4-FFF2-40B4-BE49-F238E27FC236}">
                <a16:creationId xmlns:a16="http://schemas.microsoft.com/office/drawing/2014/main" id="{1D630BA6-BCFD-214E-BA55-A591089553E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29713" name="Text Box 16">
            <a:extLst>
              <a:ext uri="{FF2B5EF4-FFF2-40B4-BE49-F238E27FC236}">
                <a16:creationId xmlns:a16="http://schemas.microsoft.com/office/drawing/2014/main" id="{232977A9-87AB-9E48-A006-AA589D1E99F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29714" name="AutoShape 22">
            <a:extLst>
              <a:ext uri="{FF2B5EF4-FFF2-40B4-BE49-F238E27FC236}">
                <a16:creationId xmlns:a16="http://schemas.microsoft.com/office/drawing/2014/main" id="{F80DCE27-4C61-954B-88F1-2355BB9D0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3835400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9715" name="Oval 26">
            <a:extLst>
              <a:ext uri="{FF2B5EF4-FFF2-40B4-BE49-F238E27FC236}">
                <a16:creationId xmlns:a16="http://schemas.microsoft.com/office/drawing/2014/main" id="{366D54F5-90AF-8347-B98D-1EFC60985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45122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9716" name="AutoShape 32">
            <a:extLst>
              <a:ext uri="{FF2B5EF4-FFF2-40B4-BE49-F238E27FC236}">
                <a16:creationId xmlns:a16="http://schemas.microsoft.com/office/drawing/2014/main" id="{02C272A8-371A-0345-8F53-6D5BA5F1C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378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9717" name="Text Box 35">
            <a:extLst>
              <a:ext uri="{FF2B5EF4-FFF2-40B4-BE49-F238E27FC236}">
                <a16:creationId xmlns:a16="http://schemas.microsoft.com/office/drawing/2014/main" id="{5D5E489F-49CF-A245-A15E-F4F888B46D3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29718" name="Oval 36">
            <a:extLst>
              <a:ext uri="{FF2B5EF4-FFF2-40B4-BE49-F238E27FC236}">
                <a16:creationId xmlns:a16="http://schemas.microsoft.com/office/drawing/2014/main" id="{CEE76EC3-8D2F-A24E-9094-20C34DB02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813050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29719" name="Oval 37">
            <a:extLst>
              <a:ext uri="{FF2B5EF4-FFF2-40B4-BE49-F238E27FC236}">
                <a16:creationId xmlns:a16="http://schemas.microsoft.com/office/drawing/2014/main" id="{E1968DC1-7EA6-CE42-BAF9-BF71BB9AE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07987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9720" name="Oval 39">
            <a:extLst>
              <a:ext uri="{FF2B5EF4-FFF2-40B4-BE49-F238E27FC236}">
                <a16:creationId xmlns:a16="http://schemas.microsoft.com/office/drawing/2014/main" id="{CDEE5BCA-91A0-364D-A183-5A005A5A9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5372100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9721" name="Oval 40">
            <a:extLst>
              <a:ext uri="{FF2B5EF4-FFF2-40B4-BE49-F238E27FC236}">
                <a16:creationId xmlns:a16="http://schemas.microsoft.com/office/drawing/2014/main" id="{1741BCCA-DBE9-4940-862C-A49E5DCB8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70225"/>
            <a:ext cx="9144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9722" name="Oval 41">
            <a:extLst>
              <a:ext uri="{FF2B5EF4-FFF2-40B4-BE49-F238E27FC236}">
                <a16:creationId xmlns:a16="http://schemas.microsoft.com/office/drawing/2014/main" id="{DD98341B-027C-A443-9238-1EEA5951C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371975"/>
            <a:ext cx="9144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9723" name="Oval 44">
            <a:extLst>
              <a:ext uri="{FF2B5EF4-FFF2-40B4-BE49-F238E27FC236}">
                <a16:creationId xmlns:a16="http://schemas.microsoft.com/office/drawing/2014/main" id="{7447F6E3-08C7-E844-BFD5-111314BEC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29724" name="Oval 45">
            <a:extLst>
              <a:ext uri="{FF2B5EF4-FFF2-40B4-BE49-F238E27FC236}">
                <a16:creationId xmlns:a16="http://schemas.microsoft.com/office/drawing/2014/main" id="{80158403-A487-C04C-8188-A48F6548C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VxMask</a:t>
            </a:r>
          </a:p>
        </p:txBody>
      </p:sp>
      <p:sp>
        <p:nvSpPr>
          <p:cNvPr id="29725" name="AutoShape 46">
            <a:extLst>
              <a:ext uri="{FF2B5EF4-FFF2-40B4-BE49-F238E27FC236}">
                <a16:creationId xmlns:a16="http://schemas.microsoft.com/office/drawing/2014/main" id="{31479166-3D3A-CB45-8831-E4BB59EDB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64343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9726" name="AutoShape 48">
            <a:extLst>
              <a:ext uri="{FF2B5EF4-FFF2-40B4-BE49-F238E27FC236}">
                <a16:creationId xmlns:a16="http://schemas.microsoft.com/office/drawing/2014/main" id="{80E22520-09DE-9F44-85FF-4AE641766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5845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9727" name="Oval 42">
            <a:extLst>
              <a:ext uri="{FF2B5EF4-FFF2-40B4-BE49-F238E27FC236}">
                <a16:creationId xmlns:a16="http://schemas.microsoft.com/office/drawing/2014/main" id="{619F30ED-A88E-BF43-B0A6-495414DB2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48275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29728" name="AutoShape 9">
            <a:extLst>
              <a:ext uri="{FF2B5EF4-FFF2-40B4-BE49-F238E27FC236}">
                <a16:creationId xmlns:a16="http://schemas.microsoft.com/office/drawing/2014/main" id="{6880280A-4DF2-7943-88B4-C7F552485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8371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9729" name="Oval 36">
            <a:extLst>
              <a:ext uri="{FF2B5EF4-FFF2-40B4-BE49-F238E27FC236}">
                <a16:creationId xmlns:a16="http://schemas.microsoft.com/office/drawing/2014/main" id="{9E82CCA8-36B5-E74D-8C34-CCB115E24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185988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9730" name="Oval 36">
            <a:extLst>
              <a:ext uri="{FF2B5EF4-FFF2-40B4-BE49-F238E27FC236}">
                <a16:creationId xmlns:a16="http://schemas.microsoft.com/office/drawing/2014/main" id="{F150EBF7-EBB7-B342-A8FF-7A24410FB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2438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29731" name="Oval 36">
            <a:extLst>
              <a:ext uri="{FF2B5EF4-FFF2-40B4-BE49-F238E27FC236}">
                <a16:creationId xmlns:a16="http://schemas.microsoft.com/office/drawing/2014/main" id="{3804F86B-82F0-6747-A87F-11D13F819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320357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29732" name="Oval 36">
            <a:extLst>
              <a:ext uri="{FF2B5EF4-FFF2-40B4-BE49-F238E27FC236}">
                <a16:creationId xmlns:a16="http://schemas.microsoft.com/office/drawing/2014/main" id="{C368DF89-327C-9140-9E2A-5B69734E6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722813"/>
            <a:ext cx="9144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9733" name="Oval 36">
            <a:extLst>
              <a:ext uri="{FF2B5EF4-FFF2-40B4-BE49-F238E27FC236}">
                <a16:creationId xmlns:a16="http://schemas.microsoft.com/office/drawing/2014/main" id="{4FD92152-5328-2C42-A6D1-60FAB3B9E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861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9734" name="Oval 36">
            <a:extLst>
              <a:ext uri="{FF2B5EF4-FFF2-40B4-BE49-F238E27FC236}">
                <a16:creationId xmlns:a16="http://schemas.microsoft.com/office/drawing/2014/main" id="{20AD9884-DAF1-1C4A-97E1-BFA82A57C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29735" name="Oval 36">
            <a:extLst>
              <a:ext uri="{FF2B5EF4-FFF2-40B4-BE49-F238E27FC236}">
                <a16:creationId xmlns:a16="http://schemas.microsoft.com/office/drawing/2014/main" id="{023063F8-56B8-8547-BA59-4F64A63DB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71750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29736" name="Oval 36">
            <a:extLst>
              <a:ext uri="{FF2B5EF4-FFF2-40B4-BE49-F238E27FC236}">
                <a16:creationId xmlns:a16="http://schemas.microsoft.com/office/drawing/2014/main" id="{26AEDE62-B7CA-9948-9193-6EB558550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9737" name="AutoShape 22">
            <a:extLst>
              <a:ext uri="{FF2B5EF4-FFF2-40B4-BE49-F238E27FC236}">
                <a16:creationId xmlns:a16="http://schemas.microsoft.com/office/drawing/2014/main" id="{A6502387-88E9-0247-A631-46F8F09E6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6019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9738" name="AutoShape 22">
            <a:extLst>
              <a:ext uri="{FF2B5EF4-FFF2-40B4-BE49-F238E27FC236}">
                <a16:creationId xmlns:a16="http://schemas.microsoft.com/office/drawing/2014/main" id="{9D274D42-3647-5A42-B197-F272C76E0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21945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9739" name="AutoShape 12">
            <a:extLst>
              <a:ext uri="{FF2B5EF4-FFF2-40B4-BE49-F238E27FC236}">
                <a16:creationId xmlns:a16="http://schemas.microsoft.com/office/drawing/2014/main" id="{CC9874F8-27F1-1D49-AF09-93576B1DC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767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9740" name="Text Box 16">
            <a:extLst>
              <a:ext uri="{FF2B5EF4-FFF2-40B4-BE49-F238E27FC236}">
                <a16:creationId xmlns:a16="http://schemas.microsoft.com/office/drawing/2014/main" id="{6DA9D015-AAF9-CF41-83BF-2537698EB68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29741" name="Straight Arrow Connector 118">
            <a:extLst>
              <a:ext uri="{FF2B5EF4-FFF2-40B4-BE49-F238E27FC236}">
                <a16:creationId xmlns:a16="http://schemas.microsoft.com/office/drawing/2014/main" id="{69F53E07-C15A-A644-A817-11E536D4F057}"/>
              </a:ext>
            </a:extLst>
          </p:cNvPr>
          <p:cNvCxnSpPr>
            <a:cxnSpLocks noChangeShapeType="1"/>
            <a:stCxn id="29737" idx="3"/>
            <a:endCxn id="29736" idx="2"/>
          </p:cNvCxnSpPr>
          <p:nvPr/>
        </p:nvCxnSpPr>
        <p:spPr bwMode="auto">
          <a:xfrm flipV="1">
            <a:off x="803275" y="2895600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2" name="Straight Arrow Connector 120">
            <a:extLst>
              <a:ext uri="{FF2B5EF4-FFF2-40B4-BE49-F238E27FC236}">
                <a16:creationId xmlns:a16="http://schemas.microsoft.com/office/drawing/2014/main" id="{8A6C0B05-7211-A14D-955A-D61B0C505F30}"/>
              </a:ext>
            </a:extLst>
          </p:cNvPr>
          <p:cNvCxnSpPr>
            <a:cxnSpLocks noChangeShapeType="1"/>
            <a:stCxn id="29738" idx="3"/>
            <a:endCxn id="29733" idx="2"/>
          </p:cNvCxnSpPr>
          <p:nvPr/>
        </p:nvCxnSpPr>
        <p:spPr bwMode="auto">
          <a:xfrm flipV="1">
            <a:off x="803275" y="3514725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3" name="Straight Arrow Connector 122">
            <a:extLst>
              <a:ext uri="{FF2B5EF4-FFF2-40B4-BE49-F238E27FC236}">
                <a16:creationId xmlns:a16="http://schemas.microsoft.com/office/drawing/2014/main" id="{95968B06-E03D-F345-B839-D622958ABC6F}"/>
              </a:ext>
            </a:extLst>
          </p:cNvPr>
          <p:cNvCxnSpPr>
            <a:cxnSpLocks noChangeShapeType="1"/>
            <a:stCxn id="29714" idx="3"/>
            <a:endCxn id="29698" idx="2"/>
          </p:cNvCxnSpPr>
          <p:nvPr/>
        </p:nvCxnSpPr>
        <p:spPr bwMode="auto">
          <a:xfrm>
            <a:off x="798513" y="4059238"/>
            <a:ext cx="268287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4" name="Straight Arrow Connector 124">
            <a:extLst>
              <a:ext uri="{FF2B5EF4-FFF2-40B4-BE49-F238E27FC236}">
                <a16:creationId xmlns:a16="http://schemas.microsoft.com/office/drawing/2014/main" id="{AD7E1100-80D5-3945-8319-6935204A3C8F}"/>
              </a:ext>
            </a:extLst>
          </p:cNvPr>
          <p:cNvCxnSpPr>
            <a:cxnSpLocks noChangeShapeType="1"/>
            <a:stCxn id="29706" idx="3"/>
            <a:endCxn id="29697" idx="2"/>
          </p:cNvCxnSpPr>
          <p:nvPr/>
        </p:nvCxnSpPr>
        <p:spPr bwMode="auto">
          <a:xfrm flipV="1">
            <a:off x="798513" y="4559300"/>
            <a:ext cx="2682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5" name="Straight Arrow Connector 126">
            <a:extLst>
              <a:ext uri="{FF2B5EF4-FFF2-40B4-BE49-F238E27FC236}">
                <a16:creationId xmlns:a16="http://schemas.microsoft.com/office/drawing/2014/main" id="{BBED98DC-5ADB-5D45-A343-532CA98BBD08}"/>
              </a:ext>
            </a:extLst>
          </p:cNvPr>
          <p:cNvCxnSpPr>
            <a:cxnSpLocks noChangeShapeType="1"/>
            <a:stCxn id="29728" idx="3"/>
            <a:endCxn id="29727" idx="2"/>
          </p:cNvCxnSpPr>
          <p:nvPr/>
        </p:nvCxnSpPr>
        <p:spPr bwMode="auto">
          <a:xfrm flipV="1">
            <a:off x="804863" y="5056188"/>
            <a:ext cx="26828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6" name="Straight Arrow Connector 137">
            <a:extLst>
              <a:ext uri="{FF2B5EF4-FFF2-40B4-BE49-F238E27FC236}">
                <a16:creationId xmlns:a16="http://schemas.microsoft.com/office/drawing/2014/main" id="{D9A1A591-2C73-D84E-9004-575539EF092A}"/>
              </a:ext>
            </a:extLst>
          </p:cNvPr>
          <p:cNvCxnSpPr>
            <a:cxnSpLocks noChangeShapeType="1"/>
            <a:stCxn id="29733" idx="6"/>
            <a:endCxn id="29701" idx="1"/>
          </p:cNvCxnSpPr>
          <p:nvPr/>
        </p:nvCxnSpPr>
        <p:spPr bwMode="auto">
          <a:xfrm flipV="1">
            <a:off x="1981200" y="3233738"/>
            <a:ext cx="228600" cy="280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7" name="Straight Arrow Connector 139">
            <a:extLst>
              <a:ext uri="{FF2B5EF4-FFF2-40B4-BE49-F238E27FC236}">
                <a16:creationId xmlns:a16="http://schemas.microsoft.com/office/drawing/2014/main" id="{81ABCA61-02A1-B747-BBCE-768C2AE8DD56}"/>
              </a:ext>
            </a:extLst>
          </p:cNvPr>
          <p:cNvCxnSpPr>
            <a:cxnSpLocks noChangeShapeType="1"/>
            <a:stCxn id="29698" idx="6"/>
            <a:endCxn id="29708" idx="1"/>
          </p:cNvCxnSpPr>
          <p:nvPr/>
        </p:nvCxnSpPr>
        <p:spPr bwMode="auto">
          <a:xfrm>
            <a:off x="1981200" y="4065588"/>
            <a:ext cx="228600" cy="7794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8" name="Straight Arrow Connector 141">
            <a:extLst>
              <a:ext uri="{FF2B5EF4-FFF2-40B4-BE49-F238E27FC236}">
                <a16:creationId xmlns:a16="http://schemas.microsoft.com/office/drawing/2014/main" id="{98BF161A-A74A-244C-8B7E-CCE4D185A33D}"/>
              </a:ext>
            </a:extLst>
          </p:cNvPr>
          <p:cNvCxnSpPr>
            <a:cxnSpLocks noChangeShapeType="1"/>
            <a:stCxn id="29697" idx="6"/>
            <a:endCxn id="29708" idx="1"/>
          </p:cNvCxnSpPr>
          <p:nvPr/>
        </p:nvCxnSpPr>
        <p:spPr bwMode="auto">
          <a:xfrm>
            <a:off x="1981200" y="4559300"/>
            <a:ext cx="228600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9" name="Straight Arrow Connector 143">
            <a:extLst>
              <a:ext uri="{FF2B5EF4-FFF2-40B4-BE49-F238E27FC236}">
                <a16:creationId xmlns:a16="http://schemas.microsoft.com/office/drawing/2014/main" id="{1D103967-5876-D145-94F4-315BD2D28108}"/>
              </a:ext>
            </a:extLst>
          </p:cNvPr>
          <p:cNvCxnSpPr>
            <a:cxnSpLocks noChangeShapeType="1"/>
            <a:stCxn id="29727" idx="6"/>
            <a:endCxn id="29708" idx="1"/>
          </p:cNvCxnSpPr>
          <p:nvPr/>
        </p:nvCxnSpPr>
        <p:spPr bwMode="auto">
          <a:xfrm flipV="1">
            <a:off x="1987550" y="4845050"/>
            <a:ext cx="222250" cy="211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0" name="Straight Arrow Connector 152">
            <a:extLst>
              <a:ext uri="{FF2B5EF4-FFF2-40B4-BE49-F238E27FC236}">
                <a16:creationId xmlns:a16="http://schemas.microsoft.com/office/drawing/2014/main" id="{55A17A14-FB77-4E43-A5CD-099CA7AC6A25}"/>
              </a:ext>
            </a:extLst>
          </p:cNvPr>
          <p:cNvCxnSpPr>
            <a:cxnSpLocks noChangeShapeType="1"/>
            <a:stCxn id="29708" idx="3"/>
            <a:endCxn id="29734" idx="1"/>
          </p:cNvCxnSpPr>
          <p:nvPr/>
        </p:nvCxnSpPr>
        <p:spPr bwMode="auto">
          <a:xfrm>
            <a:off x="2803525" y="4845050"/>
            <a:ext cx="149225" cy="174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1" name="Straight Arrow Connector 162">
            <a:extLst>
              <a:ext uri="{FF2B5EF4-FFF2-40B4-BE49-F238E27FC236}">
                <a16:creationId xmlns:a16="http://schemas.microsoft.com/office/drawing/2014/main" id="{4AE4D6AC-0C89-404A-9914-9C11EBAB844D}"/>
              </a:ext>
            </a:extLst>
          </p:cNvPr>
          <p:cNvCxnSpPr>
            <a:cxnSpLocks noChangeShapeType="1"/>
            <a:stCxn id="29701" idx="3"/>
            <a:endCxn id="29735" idx="3"/>
          </p:cNvCxnSpPr>
          <p:nvPr/>
        </p:nvCxnSpPr>
        <p:spPr bwMode="auto">
          <a:xfrm flipV="1">
            <a:off x="2803525" y="2960688"/>
            <a:ext cx="149225" cy="273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2" name="Straight Arrow Connector 166">
            <a:extLst>
              <a:ext uri="{FF2B5EF4-FFF2-40B4-BE49-F238E27FC236}">
                <a16:creationId xmlns:a16="http://schemas.microsoft.com/office/drawing/2014/main" id="{E72045AF-564C-E140-8FCF-2DB5356B155F}"/>
              </a:ext>
            </a:extLst>
          </p:cNvPr>
          <p:cNvCxnSpPr>
            <a:cxnSpLocks noChangeShapeType="1"/>
            <a:stCxn id="29715" idx="6"/>
            <a:endCxn id="29716" idx="1"/>
          </p:cNvCxnSpPr>
          <p:nvPr/>
        </p:nvCxnSpPr>
        <p:spPr bwMode="auto">
          <a:xfrm flipV="1">
            <a:off x="4808538" y="3675063"/>
            <a:ext cx="13493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3" name="Straight Arrow Connector 168">
            <a:extLst>
              <a:ext uri="{FF2B5EF4-FFF2-40B4-BE49-F238E27FC236}">
                <a16:creationId xmlns:a16="http://schemas.microsoft.com/office/drawing/2014/main" id="{D76E3E4B-4DF7-3E4B-A3EA-9587344115BA}"/>
              </a:ext>
            </a:extLst>
          </p:cNvPr>
          <p:cNvCxnSpPr>
            <a:cxnSpLocks noChangeShapeType="1"/>
            <a:stCxn id="29719" idx="6"/>
            <a:endCxn id="29710" idx="1"/>
          </p:cNvCxnSpPr>
          <p:nvPr/>
        </p:nvCxnSpPr>
        <p:spPr bwMode="auto">
          <a:xfrm>
            <a:off x="4808538" y="4308475"/>
            <a:ext cx="134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4" name="Straight Arrow Connector 171">
            <a:extLst>
              <a:ext uri="{FF2B5EF4-FFF2-40B4-BE49-F238E27FC236}">
                <a16:creationId xmlns:a16="http://schemas.microsoft.com/office/drawing/2014/main" id="{3E843CD8-836F-4045-AB8D-F9CAC46C2EB9}"/>
              </a:ext>
            </a:extLst>
          </p:cNvPr>
          <p:cNvCxnSpPr>
            <a:cxnSpLocks noChangeShapeType="1"/>
            <a:stCxn id="29718" idx="6"/>
            <a:endCxn id="29709" idx="1"/>
          </p:cNvCxnSpPr>
          <p:nvPr/>
        </p:nvCxnSpPr>
        <p:spPr bwMode="auto">
          <a:xfrm flipV="1">
            <a:off x="4808538" y="3040063"/>
            <a:ext cx="136525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5" name="Straight Arrow Connector 173">
            <a:extLst>
              <a:ext uri="{FF2B5EF4-FFF2-40B4-BE49-F238E27FC236}">
                <a16:creationId xmlns:a16="http://schemas.microsoft.com/office/drawing/2014/main" id="{9FA1823B-28F0-5049-8C81-535AA83BBA84}"/>
              </a:ext>
            </a:extLst>
          </p:cNvPr>
          <p:cNvCxnSpPr>
            <a:cxnSpLocks noChangeShapeType="1"/>
            <a:endCxn id="29725" idx="1"/>
          </p:cNvCxnSpPr>
          <p:nvPr/>
        </p:nvCxnSpPr>
        <p:spPr bwMode="auto">
          <a:xfrm flipV="1">
            <a:off x="4808538" y="4940300"/>
            <a:ext cx="134937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6" name="Straight Arrow Connector 175">
            <a:extLst>
              <a:ext uri="{FF2B5EF4-FFF2-40B4-BE49-F238E27FC236}">
                <a16:creationId xmlns:a16="http://schemas.microsoft.com/office/drawing/2014/main" id="{1C2E2E13-DA63-1F41-A94E-E610CF8C551A}"/>
              </a:ext>
            </a:extLst>
          </p:cNvPr>
          <p:cNvCxnSpPr>
            <a:cxnSpLocks noChangeShapeType="1"/>
            <a:stCxn id="29720" idx="6"/>
            <a:endCxn id="29707" idx="1"/>
          </p:cNvCxnSpPr>
          <p:nvPr/>
        </p:nvCxnSpPr>
        <p:spPr bwMode="auto">
          <a:xfrm>
            <a:off x="4810125" y="5600700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57" name="AutoShape 10">
            <a:extLst>
              <a:ext uri="{FF2B5EF4-FFF2-40B4-BE49-F238E27FC236}">
                <a16:creationId xmlns:a16="http://schemas.microsoft.com/office/drawing/2014/main" id="{4E22CD6A-2284-A943-985B-B11A5CCCE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11455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9758" name="Straight Arrow Connector 178">
            <a:extLst>
              <a:ext uri="{FF2B5EF4-FFF2-40B4-BE49-F238E27FC236}">
                <a16:creationId xmlns:a16="http://schemas.microsoft.com/office/drawing/2014/main" id="{3538DD2E-1420-BE4B-AF75-84740B65EFA6}"/>
              </a:ext>
            </a:extLst>
          </p:cNvPr>
          <p:cNvCxnSpPr>
            <a:cxnSpLocks noChangeShapeType="1"/>
            <a:stCxn id="29729" idx="6"/>
            <a:endCxn id="29757" idx="1"/>
          </p:cNvCxnSpPr>
          <p:nvPr/>
        </p:nvCxnSpPr>
        <p:spPr bwMode="auto">
          <a:xfrm flipV="1">
            <a:off x="4808538" y="2411413"/>
            <a:ext cx="134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9" name="Straight Arrow Connector 186">
            <a:extLst>
              <a:ext uri="{FF2B5EF4-FFF2-40B4-BE49-F238E27FC236}">
                <a16:creationId xmlns:a16="http://schemas.microsoft.com/office/drawing/2014/main" id="{21B832EE-1BDE-3849-9692-0F59F743A72E}"/>
              </a:ext>
            </a:extLst>
          </p:cNvPr>
          <p:cNvCxnSpPr>
            <a:cxnSpLocks noChangeShapeType="1"/>
            <a:stCxn id="29709" idx="3"/>
            <a:endCxn id="29721" idx="2"/>
          </p:cNvCxnSpPr>
          <p:nvPr/>
        </p:nvCxnSpPr>
        <p:spPr bwMode="auto">
          <a:xfrm>
            <a:off x="5538788" y="3040063"/>
            <a:ext cx="252412" cy="258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60" name="Straight Arrow Connector 190">
            <a:extLst>
              <a:ext uri="{FF2B5EF4-FFF2-40B4-BE49-F238E27FC236}">
                <a16:creationId xmlns:a16="http://schemas.microsoft.com/office/drawing/2014/main" id="{E325F76C-1C0B-5741-B60A-88F448A88B59}"/>
              </a:ext>
            </a:extLst>
          </p:cNvPr>
          <p:cNvCxnSpPr>
            <a:cxnSpLocks noChangeShapeType="1"/>
            <a:stCxn id="29716" idx="3"/>
            <a:endCxn id="29722" idx="1"/>
          </p:cNvCxnSpPr>
          <p:nvPr/>
        </p:nvCxnSpPr>
        <p:spPr bwMode="auto">
          <a:xfrm>
            <a:off x="5537200" y="3675063"/>
            <a:ext cx="322263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61" name="Straight Arrow Connector 192">
            <a:extLst>
              <a:ext uri="{FF2B5EF4-FFF2-40B4-BE49-F238E27FC236}">
                <a16:creationId xmlns:a16="http://schemas.microsoft.com/office/drawing/2014/main" id="{8DA7DE07-EDD0-5B4C-8E91-13F0BB2A4A5B}"/>
              </a:ext>
            </a:extLst>
          </p:cNvPr>
          <p:cNvCxnSpPr>
            <a:cxnSpLocks noChangeShapeType="1"/>
            <a:stCxn id="29710" idx="3"/>
            <a:endCxn id="29722" idx="2"/>
          </p:cNvCxnSpPr>
          <p:nvPr/>
        </p:nvCxnSpPr>
        <p:spPr bwMode="auto">
          <a:xfrm>
            <a:off x="5537200" y="4308475"/>
            <a:ext cx="188913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62" name="Straight Arrow Connector 194">
            <a:extLst>
              <a:ext uri="{FF2B5EF4-FFF2-40B4-BE49-F238E27FC236}">
                <a16:creationId xmlns:a16="http://schemas.microsoft.com/office/drawing/2014/main" id="{3D20DA4D-55B4-FD4B-8B69-577B1AF0F12D}"/>
              </a:ext>
            </a:extLst>
          </p:cNvPr>
          <p:cNvCxnSpPr>
            <a:cxnSpLocks noChangeShapeType="1"/>
            <a:stCxn id="29725" idx="3"/>
            <a:endCxn id="29722" idx="2"/>
          </p:cNvCxnSpPr>
          <p:nvPr/>
        </p:nvCxnSpPr>
        <p:spPr bwMode="auto">
          <a:xfrm flipV="1">
            <a:off x="5537200" y="4600575"/>
            <a:ext cx="188913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63" name="Straight Arrow Connector 196">
            <a:extLst>
              <a:ext uri="{FF2B5EF4-FFF2-40B4-BE49-F238E27FC236}">
                <a16:creationId xmlns:a16="http://schemas.microsoft.com/office/drawing/2014/main" id="{AA918C99-1E38-BF48-80EC-4E445B07592C}"/>
              </a:ext>
            </a:extLst>
          </p:cNvPr>
          <p:cNvCxnSpPr>
            <a:cxnSpLocks noChangeShapeType="1"/>
            <a:stCxn id="29707" idx="3"/>
            <a:endCxn id="29722" idx="3"/>
          </p:cNvCxnSpPr>
          <p:nvPr/>
        </p:nvCxnSpPr>
        <p:spPr bwMode="auto">
          <a:xfrm flipV="1">
            <a:off x="5492750" y="4762500"/>
            <a:ext cx="366713" cy="8397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64" name="AutoShape 48">
            <a:extLst>
              <a:ext uri="{FF2B5EF4-FFF2-40B4-BE49-F238E27FC236}">
                <a16:creationId xmlns:a16="http://schemas.microsoft.com/office/drawing/2014/main" id="{72297607-A069-EC47-8685-B92B0A11A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124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29765" name="AutoShape 48">
            <a:extLst>
              <a:ext uri="{FF2B5EF4-FFF2-40B4-BE49-F238E27FC236}">
                <a16:creationId xmlns:a16="http://schemas.microsoft.com/office/drawing/2014/main" id="{EF2A2F6F-2D4B-B544-BC41-85EE668EF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161448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9766" name="Straight Arrow Connector 204">
            <a:extLst>
              <a:ext uri="{FF2B5EF4-FFF2-40B4-BE49-F238E27FC236}">
                <a16:creationId xmlns:a16="http://schemas.microsoft.com/office/drawing/2014/main" id="{8FD252D9-86A2-8249-AA58-5E8E08E764BC}"/>
              </a:ext>
            </a:extLst>
          </p:cNvPr>
          <p:cNvCxnSpPr>
            <a:cxnSpLocks noChangeShapeType="1"/>
            <a:stCxn id="29721" idx="6"/>
            <a:endCxn id="29726" idx="0"/>
          </p:cNvCxnSpPr>
          <p:nvPr/>
        </p:nvCxnSpPr>
        <p:spPr bwMode="auto">
          <a:xfrm>
            <a:off x="6705600" y="3298825"/>
            <a:ext cx="104775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67" name="Straight Arrow Connector 206">
            <a:extLst>
              <a:ext uri="{FF2B5EF4-FFF2-40B4-BE49-F238E27FC236}">
                <a16:creationId xmlns:a16="http://schemas.microsoft.com/office/drawing/2014/main" id="{4A137E81-130C-5642-987F-D8D193ABAA92}"/>
              </a:ext>
            </a:extLst>
          </p:cNvPr>
          <p:cNvCxnSpPr>
            <a:cxnSpLocks noChangeShapeType="1"/>
            <a:stCxn id="29722" idx="6"/>
            <a:endCxn id="29801" idx="0"/>
          </p:cNvCxnSpPr>
          <p:nvPr/>
        </p:nvCxnSpPr>
        <p:spPr bwMode="auto">
          <a:xfrm>
            <a:off x="6640513" y="4600575"/>
            <a:ext cx="169862" cy="352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68" name="Text Box 35">
            <a:extLst>
              <a:ext uri="{FF2B5EF4-FFF2-40B4-BE49-F238E27FC236}">
                <a16:creationId xmlns:a16="http://schemas.microsoft.com/office/drawing/2014/main" id="{87EA5F83-FED8-0340-A479-7B9DD912282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29769" name="Straight Connector 209">
            <a:extLst>
              <a:ext uri="{FF2B5EF4-FFF2-40B4-BE49-F238E27FC236}">
                <a16:creationId xmlns:a16="http://schemas.microsoft.com/office/drawing/2014/main" id="{70A0FD87-270A-AB4A-8511-FD111BB8BA7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70" name="Straight Arrow Connector 211">
            <a:extLst>
              <a:ext uri="{FF2B5EF4-FFF2-40B4-BE49-F238E27FC236}">
                <a16:creationId xmlns:a16="http://schemas.microsoft.com/office/drawing/2014/main" id="{FF67EAC7-1AB4-F241-BE6F-D537BE139A38}"/>
              </a:ext>
            </a:extLst>
          </p:cNvPr>
          <p:cNvCxnSpPr>
            <a:cxnSpLocks noChangeShapeType="1"/>
            <a:stCxn id="29765" idx="2"/>
            <a:endCxn id="29730" idx="0"/>
          </p:cNvCxnSpPr>
          <p:nvPr/>
        </p:nvCxnSpPr>
        <p:spPr bwMode="auto">
          <a:xfrm flipH="1">
            <a:off x="8496300" y="2208213"/>
            <a:ext cx="1588" cy="230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71" name="AutoShape 48">
            <a:extLst>
              <a:ext uri="{FF2B5EF4-FFF2-40B4-BE49-F238E27FC236}">
                <a16:creationId xmlns:a16="http://schemas.microsoft.com/office/drawing/2014/main" id="{B0FCB2C8-177B-4F41-B3CE-C9942ADE0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3780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9772" name="Straight Arrow Connector 216">
            <a:extLst>
              <a:ext uri="{FF2B5EF4-FFF2-40B4-BE49-F238E27FC236}">
                <a16:creationId xmlns:a16="http://schemas.microsoft.com/office/drawing/2014/main" id="{45907B4E-2CAB-0945-A95D-E24D2D152559}"/>
              </a:ext>
            </a:extLst>
          </p:cNvPr>
          <p:cNvCxnSpPr>
            <a:cxnSpLocks noChangeShapeType="1"/>
            <a:stCxn id="29771" idx="2"/>
            <a:endCxn id="29731" idx="0"/>
          </p:cNvCxnSpPr>
          <p:nvPr/>
        </p:nvCxnSpPr>
        <p:spPr bwMode="auto">
          <a:xfrm>
            <a:off x="7653338" y="2971800"/>
            <a:ext cx="4762" cy="231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73" name="AutoShape 48">
            <a:extLst>
              <a:ext uri="{FF2B5EF4-FFF2-40B4-BE49-F238E27FC236}">
                <a16:creationId xmlns:a16="http://schemas.microsoft.com/office/drawing/2014/main" id="{7C413DD7-9552-5A48-A74B-E1DBC9551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957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9774" name="Straight Arrow Connector 221">
            <a:extLst>
              <a:ext uri="{FF2B5EF4-FFF2-40B4-BE49-F238E27FC236}">
                <a16:creationId xmlns:a16="http://schemas.microsoft.com/office/drawing/2014/main" id="{B86EE4EC-A304-8C45-82E2-9A9E41F8194D}"/>
              </a:ext>
            </a:extLst>
          </p:cNvPr>
          <p:cNvCxnSpPr>
            <a:cxnSpLocks noChangeShapeType="1"/>
            <a:stCxn id="29731" idx="4"/>
            <a:endCxn id="29773" idx="0"/>
          </p:cNvCxnSpPr>
          <p:nvPr/>
        </p:nvCxnSpPr>
        <p:spPr bwMode="auto">
          <a:xfrm flipH="1">
            <a:off x="7653338" y="3660775"/>
            <a:ext cx="4762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75" name="Straight Arrow Connector 223">
            <a:extLst>
              <a:ext uri="{FF2B5EF4-FFF2-40B4-BE49-F238E27FC236}">
                <a16:creationId xmlns:a16="http://schemas.microsoft.com/office/drawing/2014/main" id="{F4FA1D06-29BD-F745-87A8-86694E7F6EC8}"/>
              </a:ext>
            </a:extLst>
          </p:cNvPr>
          <p:cNvCxnSpPr>
            <a:cxnSpLocks noChangeShapeType="1"/>
            <a:stCxn id="29730" idx="2"/>
            <a:endCxn id="29771" idx="3"/>
          </p:cNvCxnSpPr>
          <p:nvPr/>
        </p:nvCxnSpPr>
        <p:spPr bwMode="auto">
          <a:xfrm flipH="1">
            <a:off x="7950200" y="2667000"/>
            <a:ext cx="88900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76" name="Straight Arrow Connector 232">
            <a:extLst>
              <a:ext uri="{FF2B5EF4-FFF2-40B4-BE49-F238E27FC236}">
                <a16:creationId xmlns:a16="http://schemas.microsoft.com/office/drawing/2014/main" id="{4574E0AF-6A25-AB4C-AB1D-A2929EF1CD0B}"/>
              </a:ext>
            </a:extLst>
          </p:cNvPr>
          <p:cNvCxnSpPr>
            <a:cxnSpLocks noChangeShapeType="1"/>
            <a:stCxn id="29764" idx="1"/>
            <a:endCxn id="29731" idx="6"/>
          </p:cNvCxnSpPr>
          <p:nvPr/>
        </p:nvCxnSpPr>
        <p:spPr bwMode="auto">
          <a:xfrm flipH="1">
            <a:off x="8115300" y="3421063"/>
            <a:ext cx="141288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77" name="Straight Arrow Connector 238">
            <a:extLst>
              <a:ext uri="{FF2B5EF4-FFF2-40B4-BE49-F238E27FC236}">
                <a16:creationId xmlns:a16="http://schemas.microsoft.com/office/drawing/2014/main" id="{63BAA4ED-8568-964F-8E6C-F2AE4FD72C87}"/>
              </a:ext>
            </a:extLst>
          </p:cNvPr>
          <p:cNvCxnSpPr>
            <a:cxnSpLocks noChangeShapeType="1"/>
            <a:stCxn id="29773" idx="2"/>
            <a:endCxn id="29732" idx="0"/>
          </p:cNvCxnSpPr>
          <p:nvPr/>
        </p:nvCxnSpPr>
        <p:spPr bwMode="auto">
          <a:xfrm>
            <a:off x="7653338" y="4489450"/>
            <a:ext cx="4762" cy="2333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78" name="AutoShape 48">
            <a:extLst>
              <a:ext uri="{FF2B5EF4-FFF2-40B4-BE49-F238E27FC236}">
                <a16:creationId xmlns:a16="http://schemas.microsoft.com/office/drawing/2014/main" id="{624123F9-A412-2146-A18F-B6AF4232A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41496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9779" name="Straight Arrow Connector 243">
            <a:extLst>
              <a:ext uri="{FF2B5EF4-FFF2-40B4-BE49-F238E27FC236}">
                <a16:creationId xmlns:a16="http://schemas.microsoft.com/office/drawing/2014/main" id="{F8597FC3-8409-0C4C-BF2A-00CD3C992DED}"/>
              </a:ext>
            </a:extLst>
          </p:cNvPr>
          <p:cNvCxnSpPr>
            <a:cxnSpLocks noChangeShapeType="1"/>
            <a:stCxn id="29732" idx="4"/>
            <a:endCxn id="29778" idx="0"/>
          </p:cNvCxnSpPr>
          <p:nvPr/>
        </p:nvCxnSpPr>
        <p:spPr bwMode="auto">
          <a:xfrm flipH="1">
            <a:off x="7656513" y="5180013"/>
            <a:ext cx="1587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80" name="Straight Arrow Connector 245">
            <a:extLst>
              <a:ext uri="{FF2B5EF4-FFF2-40B4-BE49-F238E27FC236}">
                <a16:creationId xmlns:a16="http://schemas.microsoft.com/office/drawing/2014/main" id="{964DB7F8-7629-F54E-8D58-2C66C3DD73D8}"/>
              </a:ext>
            </a:extLst>
          </p:cNvPr>
          <p:cNvCxnSpPr>
            <a:cxnSpLocks noChangeShapeType="1"/>
            <a:stCxn id="29736" idx="6"/>
            <a:endCxn id="29701" idx="1"/>
          </p:cNvCxnSpPr>
          <p:nvPr/>
        </p:nvCxnSpPr>
        <p:spPr bwMode="auto">
          <a:xfrm>
            <a:off x="1981200" y="2895600"/>
            <a:ext cx="228600" cy="338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81" name="Oval 36">
            <a:extLst>
              <a:ext uri="{FF2B5EF4-FFF2-40B4-BE49-F238E27FC236}">
                <a16:creationId xmlns:a16="http://schemas.microsoft.com/office/drawing/2014/main" id="{1E8A9DCC-1736-6A4B-B233-042DE9CA3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3552825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29782" name="Oval 40">
            <a:extLst>
              <a:ext uri="{FF2B5EF4-FFF2-40B4-BE49-F238E27FC236}">
                <a16:creationId xmlns:a16="http://schemas.microsoft.com/office/drawing/2014/main" id="{D3C325FD-EE89-1641-AE9C-936A8D2D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74925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29783" name="Straight Arrow Connector 186">
            <a:extLst>
              <a:ext uri="{FF2B5EF4-FFF2-40B4-BE49-F238E27FC236}">
                <a16:creationId xmlns:a16="http://schemas.microsoft.com/office/drawing/2014/main" id="{C7D89B5A-BEFE-9040-A4CE-1E4246BF6512}"/>
              </a:ext>
            </a:extLst>
          </p:cNvPr>
          <p:cNvCxnSpPr>
            <a:cxnSpLocks noChangeShapeType="1"/>
            <a:stCxn id="29709" idx="3"/>
            <a:endCxn id="29782" idx="2"/>
          </p:cNvCxnSpPr>
          <p:nvPr/>
        </p:nvCxnSpPr>
        <p:spPr bwMode="auto">
          <a:xfrm flipV="1">
            <a:off x="5538788" y="2803525"/>
            <a:ext cx="252412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84" name="AutoShape 48">
            <a:extLst>
              <a:ext uri="{FF2B5EF4-FFF2-40B4-BE49-F238E27FC236}">
                <a16:creationId xmlns:a16="http://schemas.microsoft.com/office/drawing/2014/main" id="{DA27A705-DDCC-CB48-BD35-9606BF74B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18764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9785" name="Straight Arrow Connector 171">
            <a:extLst>
              <a:ext uri="{FF2B5EF4-FFF2-40B4-BE49-F238E27FC236}">
                <a16:creationId xmlns:a16="http://schemas.microsoft.com/office/drawing/2014/main" id="{CC4D4146-A840-314D-84A9-22B43E234A91}"/>
              </a:ext>
            </a:extLst>
          </p:cNvPr>
          <p:cNvCxnSpPr>
            <a:cxnSpLocks noChangeShapeType="1"/>
            <a:stCxn id="29782" idx="6"/>
            <a:endCxn id="29784" idx="2"/>
          </p:cNvCxnSpPr>
          <p:nvPr/>
        </p:nvCxnSpPr>
        <p:spPr bwMode="auto">
          <a:xfrm flipV="1">
            <a:off x="6705600" y="2470150"/>
            <a:ext cx="111125" cy="333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86" name="Oval 36">
            <a:extLst>
              <a:ext uri="{FF2B5EF4-FFF2-40B4-BE49-F238E27FC236}">
                <a16:creationId xmlns:a16="http://schemas.microsoft.com/office/drawing/2014/main" id="{4FE1B25B-2EAA-554C-A150-D0E0446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55257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MTD</a:t>
            </a:r>
          </a:p>
        </p:txBody>
      </p:sp>
      <p:sp>
        <p:nvSpPr>
          <p:cNvPr id="29787" name="AutoShape 12">
            <a:extLst>
              <a:ext uri="{FF2B5EF4-FFF2-40B4-BE49-F238E27FC236}">
                <a16:creationId xmlns:a16="http://schemas.microsoft.com/office/drawing/2014/main" id="{D716DC1A-268C-7141-9785-84B42C4D8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4859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9788" name="Straight Arrow Connector 171">
            <a:extLst>
              <a:ext uri="{FF2B5EF4-FFF2-40B4-BE49-F238E27FC236}">
                <a16:creationId xmlns:a16="http://schemas.microsoft.com/office/drawing/2014/main" id="{B3D1BFC0-DE22-274E-95D8-4DBB65B97D28}"/>
              </a:ext>
            </a:extLst>
          </p:cNvPr>
          <p:cNvCxnSpPr>
            <a:cxnSpLocks noChangeShapeType="1"/>
            <a:stCxn id="29786" idx="6"/>
            <a:endCxn id="29787" idx="1"/>
          </p:cNvCxnSpPr>
          <p:nvPr/>
        </p:nvCxnSpPr>
        <p:spPr bwMode="auto">
          <a:xfrm>
            <a:off x="4810125" y="1781175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89" name="Oval 41">
            <a:extLst>
              <a:ext uri="{FF2B5EF4-FFF2-40B4-BE49-F238E27FC236}">
                <a16:creationId xmlns:a16="http://schemas.microsoft.com/office/drawing/2014/main" id="{BFD58AC2-5BB3-074B-B0CB-E3B08D9E8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581183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Tools</a:t>
            </a:r>
          </a:p>
        </p:txBody>
      </p:sp>
      <p:sp>
        <p:nvSpPr>
          <p:cNvPr id="29790" name="AutoShape 10">
            <a:extLst>
              <a:ext uri="{FF2B5EF4-FFF2-40B4-BE49-F238E27FC236}">
                <a16:creationId xmlns:a16="http://schemas.microsoft.com/office/drawing/2014/main" id="{7B46471C-EBB8-C546-8191-DE564B532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054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9791" name="AutoShape 10">
            <a:extLst>
              <a:ext uri="{FF2B5EF4-FFF2-40B4-BE49-F238E27FC236}">
                <a16:creationId xmlns:a16="http://schemas.microsoft.com/office/drawing/2014/main" id="{EE4E992A-2FBE-9C4A-9307-AFF18F74C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58150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Diag</a:t>
            </a:r>
          </a:p>
        </p:txBody>
      </p:sp>
      <p:sp>
        <p:nvSpPr>
          <p:cNvPr id="29792" name="Oval 36">
            <a:extLst>
              <a:ext uri="{FF2B5EF4-FFF2-40B4-BE49-F238E27FC236}">
                <a16:creationId xmlns:a16="http://schemas.microsoft.com/office/drawing/2014/main" id="{4E1F4DD1-BA29-2148-8850-3A8BF2070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9793" name="Straight Arrow Connector 126">
            <a:extLst>
              <a:ext uri="{FF2B5EF4-FFF2-40B4-BE49-F238E27FC236}">
                <a16:creationId xmlns:a16="http://schemas.microsoft.com/office/drawing/2014/main" id="{5A597FC5-7707-E344-91A5-457DCDB74394}"/>
              </a:ext>
            </a:extLst>
          </p:cNvPr>
          <p:cNvCxnSpPr>
            <a:cxnSpLocks noChangeShapeType="1"/>
            <a:stCxn id="29791" idx="3"/>
            <a:endCxn id="29789" idx="2"/>
          </p:cNvCxnSpPr>
          <p:nvPr/>
        </p:nvCxnSpPr>
        <p:spPr bwMode="auto">
          <a:xfrm>
            <a:off x="808038" y="6038850"/>
            <a:ext cx="2540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4" name="Straight Arrow Connector 126">
            <a:extLst>
              <a:ext uri="{FF2B5EF4-FFF2-40B4-BE49-F238E27FC236}">
                <a16:creationId xmlns:a16="http://schemas.microsoft.com/office/drawing/2014/main" id="{CB0C4B22-4E15-4846-9E9D-A2F7ED2C8904}"/>
              </a:ext>
            </a:extLst>
          </p:cNvPr>
          <p:cNvCxnSpPr>
            <a:cxnSpLocks noChangeShapeType="1"/>
            <a:stCxn id="29789" idx="6"/>
            <a:endCxn id="29790" idx="1"/>
          </p:cNvCxnSpPr>
          <p:nvPr/>
        </p:nvCxnSpPr>
        <p:spPr bwMode="auto">
          <a:xfrm flipV="1">
            <a:off x="1976438" y="6002338"/>
            <a:ext cx="233362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5" name="Straight Arrow Connector 112">
            <a:extLst>
              <a:ext uri="{FF2B5EF4-FFF2-40B4-BE49-F238E27FC236}">
                <a16:creationId xmlns:a16="http://schemas.microsoft.com/office/drawing/2014/main" id="{2249C83F-A87C-944A-BA88-75A1303384DB}"/>
              </a:ext>
            </a:extLst>
          </p:cNvPr>
          <p:cNvCxnSpPr>
            <a:cxnSpLocks noChangeShapeType="1"/>
            <a:endCxn id="29781" idx="2"/>
          </p:cNvCxnSpPr>
          <p:nvPr/>
        </p:nvCxnSpPr>
        <p:spPr bwMode="auto">
          <a:xfrm>
            <a:off x="769938" y="3781425"/>
            <a:ext cx="2047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6" name="Straight Arrow Connector 112">
            <a:extLst>
              <a:ext uri="{FF2B5EF4-FFF2-40B4-BE49-F238E27FC236}">
                <a16:creationId xmlns:a16="http://schemas.microsoft.com/office/drawing/2014/main" id="{74FCC782-441A-8243-A41E-12343EE99ACF}"/>
              </a:ext>
            </a:extLst>
          </p:cNvPr>
          <p:cNvCxnSpPr>
            <a:cxnSpLocks noChangeShapeType="1"/>
            <a:stCxn id="29708" idx="3"/>
          </p:cNvCxnSpPr>
          <p:nvPr/>
        </p:nvCxnSpPr>
        <p:spPr bwMode="auto">
          <a:xfrm>
            <a:off x="2803525" y="4845050"/>
            <a:ext cx="1096963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7" name="Straight Arrow Connector 112">
            <a:extLst>
              <a:ext uri="{FF2B5EF4-FFF2-40B4-BE49-F238E27FC236}">
                <a16:creationId xmlns:a16="http://schemas.microsoft.com/office/drawing/2014/main" id="{84ACB8CD-EEE5-2B40-87EF-506BA0D76F78}"/>
              </a:ext>
            </a:extLst>
          </p:cNvPr>
          <p:cNvCxnSpPr>
            <a:cxnSpLocks noChangeShapeType="1"/>
            <a:stCxn id="29701" idx="3"/>
          </p:cNvCxnSpPr>
          <p:nvPr/>
        </p:nvCxnSpPr>
        <p:spPr bwMode="auto">
          <a:xfrm>
            <a:off x="2803525" y="3233738"/>
            <a:ext cx="1095375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8" name="Elbow Connector 268">
            <a:extLst>
              <a:ext uri="{FF2B5EF4-FFF2-40B4-BE49-F238E27FC236}">
                <a16:creationId xmlns:a16="http://schemas.microsoft.com/office/drawing/2014/main" id="{8AC9AC43-3F8B-7846-9F62-A4F58719045C}"/>
              </a:ext>
            </a:extLst>
          </p:cNvPr>
          <p:cNvCxnSpPr>
            <a:cxnSpLocks noChangeShapeType="1"/>
            <a:stCxn id="29781" idx="6"/>
            <a:endCxn id="29739" idx="3"/>
          </p:cNvCxnSpPr>
          <p:nvPr/>
        </p:nvCxnSpPr>
        <p:spPr bwMode="auto">
          <a:xfrm flipH="1">
            <a:off x="3565525" y="3781425"/>
            <a:ext cx="166688" cy="592138"/>
          </a:xfrm>
          <a:prstGeom prst="bentConnector3">
            <a:avLst>
              <a:gd name="adj1" fmla="val -2979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9" name="Elbow Connector 268">
            <a:extLst>
              <a:ext uri="{FF2B5EF4-FFF2-40B4-BE49-F238E27FC236}">
                <a16:creationId xmlns:a16="http://schemas.microsoft.com/office/drawing/2014/main" id="{2705022A-1E87-364C-A2C0-D761D2934A15}"/>
              </a:ext>
            </a:extLst>
          </p:cNvPr>
          <p:cNvCxnSpPr>
            <a:cxnSpLocks noChangeShapeType="1"/>
            <a:stCxn id="29790" idx="3"/>
            <a:endCxn id="29722" idx="4"/>
          </p:cNvCxnSpPr>
          <p:nvPr/>
        </p:nvCxnSpPr>
        <p:spPr bwMode="auto">
          <a:xfrm flipV="1">
            <a:off x="2803525" y="4829175"/>
            <a:ext cx="3379788" cy="1173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00" name="Elbow Connector 268">
            <a:extLst>
              <a:ext uri="{FF2B5EF4-FFF2-40B4-BE49-F238E27FC236}">
                <a16:creationId xmlns:a16="http://schemas.microsoft.com/office/drawing/2014/main" id="{3F64DC76-CA75-8644-9038-B6EF7442009B}"/>
              </a:ext>
            </a:extLst>
          </p:cNvPr>
          <p:cNvCxnSpPr>
            <a:cxnSpLocks noChangeShapeType="1"/>
            <a:stCxn id="29734" idx="6"/>
            <a:endCxn id="29739" idx="3"/>
          </p:cNvCxnSpPr>
          <p:nvPr/>
        </p:nvCxnSpPr>
        <p:spPr bwMode="auto">
          <a:xfrm flipH="1" flipV="1">
            <a:off x="3565525" y="4373563"/>
            <a:ext cx="168275" cy="808037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801" name="AutoShape 48">
            <a:extLst>
              <a:ext uri="{FF2B5EF4-FFF2-40B4-BE49-F238E27FC236}">
                <a16:creationId xmlns:a16="http://schemas.microsoft.com/office/drawing/2014/main" id="{1DB7DEB2-8FF3-7647-9DF3-5413D24E1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49530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9802" name="Oval 36">
            <a:extLst>
              <a:ext uri="{FF2B5EF4-FFF2-40B4-BE49-F238E27FC236}">
                <a16:creationId xmlns:a16="http://schemas.microsoft.com/office/drawing/2014/main" id="{BA987810-34DB-FA41-995D-6D35914A9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9803" name="Straight Arrow Connector 118">
            <a:extLst>
              <a:ext uri="{FF2B5EF4-FFF2-40B4-BE49-F238E27FC236}">
                <a16:creationId xmlns:a16="http://schemas.microsoft.com/office/drawing/2014/main" id="{3BC1249D-5AD9-9640-804D-F216DBFECBB6}"/>
              </a:ext>
            </a:extLst>
          </p:cNvPr>
          <p:cNvCxnSpPr>
            <a:cxnSpLocks noChangeShapeType="1"/>
            <a:stCxn id="29702" idx="3"/>
            <a:endCxn id="29699" idx="1"/>
          </p:cNvCxnSpPr>
          <p:nvPr/>
        </p:nvCxnSpPr>
        <p:spPr bwMode="auto">
          <a:xfrm>
            <a:off x="803275" y="2033588"/>
            <a:ext cx="2349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04" name="Straight Arrow Connector 112">
            <a:extLst>
              <a:ext uri="{FF2B5EF4-FFF2-40B4-BE49-F238E27FC236}">
                <a16:creationId xmlns:a16="http://schemas.microsoft.com/office/drawing/2014/main" id="{D45E81EE-DB93-4B47-835E-B62836C663E2}"/>
              </a:ext>
            </a:extLst>
          </p:cNvPr>
          <p:cNvCxnSpPr>
            <a:cxnSpLocks noChangeShapeType="1"/>
            <a:endCxn id="29701" idx="0"/>
          </p:cNvCxnSpPr>
          <p:nvPr/>
        </p:nvCxnSpPr>
        <p:spPr bwMode="auto">
          <a:xfrm flipH="1">
            <a:off x="2506663" y="2533650"/>
            <a:ext cx="7937" cy="403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05" name="Straight Arrow Connector 118">
            <a:extLst>
              <a:ext uri="{FF2B5EF4-FFF2-40B4-BE49-F238E27FC236}">
                <a16:creationId xmlns:a16="http://schemas.microsoft.com/office/drawing/2014/main" id="{4E16B779-E514-B648-A648-DD46DD8676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1485900"/>
            <a:ext cx="3108325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06" name="Straight Arrow Connector 112">
            <a:extLst>
              <a:ext uri="{FF2B5EF4-FFF2-40B4-BE49-F238E27FC236}">
                <a16:creationId xmlns:a16="http://schemas.microsoft.com/office/drawing/2014/main" id="{0CD8E8A1-411F-854A-99A7-0C6F385E56EF}"/>
              </a:ext>
            </a:extLst>
          </p:cNvPr>
          <p:cNvCxnSpPr>
            <a:cxnSpLocks noChangeShapeType="1"/>
            <a:endCxn id="29735" idx="0"/>
          </p:cNvCxnSpPr>
          <p:nvPr/>
        </p:nvCxnSpPr>
        <p:spPr bwMode="auto">
          <a:xfrm>
            <a:off x="3276600" y="1495425"/>
            <a:ext cx="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807" name="Oval 42">
            <a:extLst>
              <a:ext uri="{FF2B5EF4-FFF2-40B4-BE49-F238E27FC236}">
                <a16:creationId xmlns:a16="http://schemas.microsoft.com/office/drawing/2014/main" id="{DED92ACB-70FC-8A41-A45A-A864BD0B1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3244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LIDAR2NC</a:t>
            </a:r>
          </a:p>
        </p:txBody>
      </p:sp>
      <p:cxnSp>
        <p:nvCxnSpPr>
          <p:cNvPr id="29808" name="Straight Arrow Connector 143">
            <a:extLst>
              <a:ext uri="{FF2B5EF4-FFF2-40B4-BE49-F238E27FC236}">
                <a16:creationId xmlns:a16="http://schemas.microsoft.com/office/drawing/2014/main" id="{24585A43-85CE-B649-9A5C-CE4F1466519B}"/>
              </a:ext>
            </a:extLst>
          </p:cNvPr>
          <p:cNvCxnSpPr>
            <a:cxnSpLocks noChangeShapeType="1"/>
            <a:stCxn id="29807" idx="6"/>
            <a:endCxn id="29708" idx="1"/>
          </p:cNvCxnSpPr>
          <p:nvPr/>
        </p:nvCxnSpPr>
        <p:spPr bwMode="auto">
          <a:xfrm flipV="1">
            <a:off x="1981200" y="4845050"/>
            <a:ext cx="228600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809" name="AutoShape 9">
            <a:extLst>
              <a:ext uri="{FF2B5EF4-FFF2-40B4-BE49-F238E27FC236}">
                <a16:creationId xmlns:a16="http://schemas.microsoft.com/office/drawing/2014/main" id="{4BC23A40-2A97-A044-84DD-9FEF7EC12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8" y="5322888"/>
            <a:ext cx="595312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HDF</a:t>
            </a:r>
          </a:p>
        </p:txBody>
      </p:sp>
      <p:cxnSp>
        <p:nvCxnSpPr>
          <p:cNvPr id="29810" name="Straight Arrow Connector 126">
            <a:extLst>
              <a:ext uri="{FF2B5EF4-FFF2-40B4-BE49-F238E27FC236}">
                <a16:creationId xmlns:a16="http://schemas.microsoft.com/office/drawing/2014/main" id="{3B742C8E-3DBC-B142-8F83-53C8D1462640}"/>
              </a:ext>
            </a:extLst>
          </p:cNvPr>
          <p:cNvCxnSpPr>
            <a:cxnSpLocks noChangeShapeType="1"/>
            <a:stCxn id="29809" idx="3"/>
            <a:endCxn id="29807" idx="2"/>
          </p:cNvCxnSpPr>
          <p:nvPr/>
        </p:nvCxnSpPr>
        <p:spPr bwMode="auto">
          <a:xfrm>
            <a:off x="806450" y="5546725"/>
            <a:ext cx="260350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811" name="Oval 38">
            <a:extLst>
              <a:ext uri="{FF2B5EF4-FFF2-40B4-BE49-F238E27FC236}">
                <a16:creationId xmlns:a16="http://schemas.microsoft.com/office/drawing/2014/main" id="{06BC11C3-336A-C04C-A96D-BED315463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724400"/>
            <a:ext cx="914400" cy="457200"/>
          </a:xfrm>
          <a:prstGeom prst="ellipse">
            <a:avLst/>
          </a:prstGeom>
          <a:gradFill rotWithShape="1">
            <a:gsLst>
              <a:gs pos="0">
                <a:srgbClr val="339966"/>
              </a:gs>
              <a:gs pos="42000">
                <a:srgbClr val="339966"/>
              </a:gs>
              <a:gs pos="58000">
                <a:srgbClr val="00B0F0"/>
              </a:gs>
              <a:gs pos="97000">
                <a:srgbClr val="00B0F0"/>
              </a:gs>
              <a:gs pos="100000">
                <a:srgbClr val="00B0F0"/>
              </a:gs>
            </a:gsLst>
            <a:lin ang="0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Ensemble-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Oval 42">
            <a:extLst>
              <a:ext uri="{FF2B5EF4-FFF2-40B4-BE49-F238E27FC236}">
                <a16:creationId xmlns:a16="http://schemas.microsoft.com/office/drawing/2014/main" id="{C577B022-8858-094D-9C7E-FE24EC72B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318000"/>
            <a:ext cx="914400" cy="4826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31746" name="Oval 43">
            <a:extLst>
              <a:ext uri="{FF2B5EF4-FFF2-40B4-BE49-F238E27FC236}">
                <a16:creationId xmlns:a16="http://schemas.microsoft.com/office/drawing/2014/main" id="{F751DE59-254E-A244-BC60-61A34D4CC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36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57FC777F-B226-494D-8794-AB7498077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533525"/>
            <a:ext cx="1965325" cy="10001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31748" name="Elbow Connector 268">
            <a:extLst>
              <a:ext uri="{FF2B5EF4-FFF2-40B4-BE49-F238E27FC236}">
                <a16:creationId xmlns:a16="http://schemas.microsoft.com/office/drawing/2014/main" id="{F57119E6-4E65-5C4C-91D7-6394CBC53620}"/>
              </a:ext>
            </a:extLst>
          </p:cNvPr>
          <p:cNvCxnSpPr>
            <a:cxnSpLocks noChangeShapeType="1"/>
            <a:stCxn id="31783" idx="6"/>
            <a:endCxn id="31787" idx="3"/>
          </p:cNvCxnSpPr>
          <p:nvPr/>
        </p:nvCxnSpPr>
        <p:spPr bwMode="auto">
          <a:xfrm flipH="1">
            <a:off x="3565525" y="2800350"/>
            <a:ext cx="168275" cy="1573213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AutoShape 3">
            <a:extLst>
              <a:ext uri="{FF2B5EF4-FFF2-40B4-BE49-F238E27FC236}">
                <a16:creationId xmlns:a16="http://schemas.microsoft.com/office/drawing/2014/main" id="{FEFA5327-A898-ED40-9C5D-F1E7412AD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31750" name="AutoShape 4">
            <a:extLst>
              <a:ext uri="{FF2B5EF4-FFF2-40B4-BE49-F238E27FC236}">
                <a16:creationId xmlns:a16="http://schemas.microsoft.com/office/drawing/2014/main" id="{03B2F5A5-F4AC-DF46-B173-CF7D1654B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484313"/>
            <a:ext cx="593725" cy="109696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31751" name="Rectangle 5">
            <a:extLst>
              <a:ext uri="{FF2B5EF4-FFF2-40B4-BE49-F238E27FC236}">
                <a16:creationId xmlns:a16="http://schemas.microsoft.com/office/drawing/2014/main" id="{C90B3B9D-51AD-DC44-BF77-300F4F52B5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447800"/>
            <a:ext cx="974725" cy="4495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1752" name="Text Box 6">
            <a:extLst>
              <a:ext uri="{FF2B5EF4-FFF2-40B4-BE49-F238E27FC236}">
                <a16:creationId xmlns:a16="http://schemas.microsoft.com/office/drawing/2014/main" id="{A370CA7F-3D0E-554A-8901-84FC3E56C5C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v8.1</a:t>
            </a:r>
          </a:p>
        </p:txBody>
      </p:sp>
      <p:sp>
        <p:nvSpPr>
          <p:cNvPr id="31753" name="Rectangle 7">
            <a:extLst>
              <a:ext uri="{FF2B5EF4-FFF2-40B4-BE49-F238E27FC236}">
                <a16:creationId xmlns:a16="http://schemas.microsoft.com/office/drawing/2014/main" id="{DB214422-615E-CD40-ACD3-E1A9436186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1754" name="AutoShape 9">
            <a:extLst>
              <a:ext uri="{FF2B5EF4-FFF2-40B4-BE49-F238E27FC236}">
                <a16:creationId xmlns:a16="http://schemas.microsoft.com/office/drawing/2014/main" id="{D0DD23A9-E297-0F4C-B3CD-0C3DBA3CD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433546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31755" name="AutoShape 10">
            <a:extLst>
              <a:ext uri="{FF2B5EF4-FFF2-40B4-BE49-F238E27FC236}">
                <a16:creationId xmlns:a16="http://schemas.microsoft.com/office/drawing/2014/main" id="{8CBFFC76-8682-7A4A-86A1-096D03B5E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28320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31756" name="AutoShape 11">
            <a:extLst>
              <a:ext uri="{FF2B5EF4-FFF2-40B4-BE49-F238E27FC236}">
                <a16:creationId xmlns:a16="http://schemas.microsoft.com/office/drawing/2014/main" id="{C5A0110C-E716-C042-96CE-57970905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466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31757" name="AutoShape 12">
            <a:extLst>
              <a:ext uri="{FF2B5EF4-FFF2-40B4-BE49-F238E27FC236}">
                <a16:creationId xmlns:a16="http://schemas.microsoft.com/office/drawing/2014/main" id="{1403A0E8-F57E-9F48-8234-4D2E846B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741613"/>
            <a:ext cx="593725" cy="59531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31758" name="AutoShape 13">
            <a:extLst>
              <a:ext uri="{FF2B5EF4-FFF2-40B4-BE49-F238E27FC236}">
                <a16:creationId xmlns:a16="http://schemas.microsoft.com/office/drawing/2014/main" id="{2D2918FE-9E65-6641-8D18-9BB24BD9B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0116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31759" name="Text Box 14">
            <a:extLst>
              <a:ext uri="{FF2B5EF4-FFF2-40B4-BE49-F238E27FC236}">
                <a16:creationId xmlns:a16="http://schemas.microsoft.com/office/drawing/2014/main" id="{5622F998-86B6-2744-9690-E2EAC90EBC6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762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31760" name="Text Box 15">
            <a:extLst>
              <a:ext uri="{FF2B5EF4-FFF2-40B4-BE49-F238E27FC236}">
                <a16:creationId xmlns:a16="http://schemas.microsoft.com/office/drawing/2014/main" id="{BC8AF365-D36A-B347-8BBA-1C849FAA04C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31761" name="Text Box 16">
            <a:extLst>
              <a:ext uri="{FF2B5EF4-FFF2-40B4-BE49-F238E27FC236}">
                <a16:creationId xmlns:a16="http://schemas.microsoft.com/office/drawing/2014/main" id="{682A6101-4C8F-2B40-AD9B-F83A957BA8C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31762" name="AutoShape 22">
            <a:extLst>
              <a:ext uri="{FF2B5EF4-FFF2-40B4-BE49-F238E27FC236}">
                <a16:creationId xmlns:a16="http://schemas.microsoft.com/office/drawing/2014/main" id="{D56C48FA-7D3C-7149-8A27-1E8D56B56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3835400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31763" name="Oval 26">
            <a:extLst>
              <a:ext uri="{FF2B5EF4-FFF2-40B4-BE49-F238E27FC236}">
                <a16:creationId xmlns:a16="http://schemas.microsoft.com/office/drawing/2014/main" id="{BC3FE7BD-02FF-7041-A9F3-ACB17FC3C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45122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31764" name="AutoShape 32">
            <a:extLst>
              <a:ext uri="{FF2B5EF4-FFF2-40B4-BE49-F238E27FC236}">
                <a16:creationId xmlns:a16="http://schemas.microsoft.com/office/drawing/2014/main" id="{DD3AA92A-9113-B147-8622-B871CF70C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378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31765" name="Text Box 35">
            <a:extLst>
              <a:ext uri="{FF2B5EF4-FFF2-40B4-BE49-F238E27FC236}">
                <a16:creationId xmlns:a16="http://schemas.microsoft.com/office/drawing/2014/main" id="{F0BD9523-E8BE-4546-B755-32CCF146844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31766" name="Oval 36">
            <a:extLst>
              <a:ext uri="{FF2B5EF4-FFF2-40B4-BE49-F238E27FC236}">
                <a16:creationId xmlns:a16="http://schemas.microsoft.com/office/drawing/2014/main" id="{F59F1B7B-3D03-4747-BCFE-2A98212F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813050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31767" name="Oval 37">
            <a:extLst>
              <a:ext uri="{FF2B5EF4-FFF2-40B4-BE49-F238E27FC236}">
                <a16:creationId xmlns:a16="http://schemas.microsoft.com/office/drawing/2014/main" id="{C1868EF7-D7A9-7E41-843D-3669C372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07987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31768" name="Oval 39">
            <a:extLst>
              <a:ext uri="{FF2B5EF4-FFF2-40B4-BE49-F238E27FC236}">
                <a16:creationId xmlns:a16="http://schemas.microsoft.com/office/drawing/2014/main" id="{D2D5EC67-0B66-334A-B7AE-1B1CEFBFD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5372100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31769" name="Oval 40">
            <a:extLst>
              <a:ext uri="{FF2B5EF4-FFF2-40B4-BE49-F238E27FC236}">
                <a16:creationId xmlns:a16="http://schemas.microsoft.com/office/drawing/2014/main" id="{BAC852C3-BCC1-834A-9AAA-750A45361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70225"/>
            <a:ext cx="9144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31770" name="Oval 41">
            <a:extLst>
              <a:ext uri="{FF2B5EF4-FFF2-40B4-BE49-F238E27FC236}">
                <a16:creationId xmlns:a16="http://schemas.microsoft.com/office/drawing/2014/main" id="{A118B500-0553-1944-83F5-2A1D02A50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371975"/>
            <a:ext cx="9144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31771" name="Oval 44">
            <a:extLst>
              <a:ext uri="{FF2B5EF4-FFF2-40B4-BE49-F238E27FC236}">
                <a16:creationId xmlns:a16="http://schemas.microsoft.com/office/drawing/2014/main" id="{9865DBF8-8540-E648-9890-73CCD8799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31772" name="Oval 45">
            <a:extLst>
              <a:ext uri="{FF2B5EF4-FFF2-40B4-BE49-F238E27FC236}">
                <a16:creationId xmlns:a16="http://schemas.microsoft.com/office/drawing/2014/main" id="{C7A9CFA8-BF49-4A49-BB09-E17FBD3F5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VxMask</a:t>
            </a:r>
          </a:p>
        </p:txBody>
      </p:sp>
      <p:sp>
        <p:nvSpPr>
          <p:cNvPr id="31773" name="AutoShape 46">
            <a:extLst>
              <a:ext uri="{FF2B5EF4-FFF2-40B4-BE49-F238E27FC236}">
                <a16:creationId xmlns:a16="http://schemas.microsoft.com/office/drawing/2014/main" id="{0500237E-597E-B843-B655-C3EDBBDCA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64343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31774" name="AutoShape 48">
            <a:extLst>
              <a:ext uri="{FF2B5EF4-FFF2-40B4-BE49-F238E27FC236}">
                <a16:creationId xmlns:a16="http://schemas.microsoft.com/office/drawing/2014/main" id="{8924ACDB-2B11-CD47-9F36-FCA57B5D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5845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31775" name="Oval 42">
            <a:extLst>
              <a:ext uri="{FF2B5EF4-FFF2-40B4-BE49-F238E27FC236}">
                <a16:creationId xmlns:a16="http://schemas.microsoft.com/office/drawing/2014/main" id="{BCA6FAF1-084C-AA4D-A3A0-8891BC96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48275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31776" name="AutoShape 9">
            <a:extLst>
              <a:ext uri="{FF2B5EF4-FFF2-40B4-BE49-F238E27FC236}">
                <a16:creationId xmlns:a16="http://schemas.microsoft.com/office/drawing/2014/main" id="{FD8369A4-E62E-1B4F-8948-4543D63AE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8371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31777" name="Oval 36">
            <a:extLst>
              <a:ext uri="{FF2B5EF4-FFF2-40B4-BE49-F238E27FC236}">
                <a16:creationId xmlns:a16="http://schemas.microsoft.com/office/drawing/2014/main" id="{1A2CC4D6-E4EE-2A4C-9FEC-FE55E7DD4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185988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31778" name="Oval 36">
            <a:extLst>
              <a:ext uri="{FF2B5EF4-FFF2-40B4-BE49-F238E27FC236}">
                <a16:creationId xmlns:a16="http://schemas.microsoft.com/office/drawing/2014/main" id="{1F88E269-4542-5E45-BFCB-4836F566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2438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31779" name="Oval 36">
            <a:extLst>
              <a:ext uri="{FF2B5EF4-FFF2-40B4-BE49-F238E27FC236}">
                <a16:creationId xmlns:a16="http://schemas.microsoft.com/office/drawing/2014/main" id="{73FF48E0-CC44-144A-B366-31ECB3BCC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320357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31780" name="Oval 36">
            <a:extLst>
              <a:ext uri="{FF2B5EF4-FFF2-40B4-BE49-F238E27FC236}">
                <a16:creationId xmlns:a16="http://schemas.microsoft.com/office/drawing/2014/main" id="{C65448B7-E54D-EE4C-8C28-24EA5AFF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722813"/>
            <a:ext cx="9144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31781" name="Oval 36">
            <a:extLst>
              <a:ext uri="{FF2B5EF4-FFF2-40B4-BE49-F238E27FC236}">
                <a16:creationId xmlns:a16="http://schemas.microsoft.com/office/drawing/2014/main" id="{05B7FBF5-D6BC-A448-9672-5E86B9217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861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31782" name="Oval 36">
            <a:extLst>
              <a:ext uri="{FF2B5EF4-FFF2-40B4-BE49-F238E27FC236}">
                <a16:creationId xmlns:a16="http://schemas.microsoft.com/office/drawing/2014/main" id="{C9847C62-2B64-5343-8B2C-DD4906616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31783" name="Oval 36">
            <a:extLst>
              <a:ext uri="{FF2B5EF4-FFF2-40B4-BE49-F238E27FC236}">
                <a16:creationId xmlns:a16="http://schemas.microsoft.com/office/drawing/2014/main" id="{DA49168F-661F-CC4E-9012-11B34EF9D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71750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31784" name="Oval 36">
            <a:extLst>
              <a:ext uri="{FF2B5EF4-FFF2-40B4-BE49-F238E27FC236}">
                <a16:creationId xmlns:a16="http://schemas.microsoft.com/office/drawing/2014/main" id="{7A5493AE-ED69-2946-9DB3-4A984C2C3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31785" name="AutoShape 22">
            <a:extLst>
              <a:ext uri="{FF2B5EF4-FFF2-40B4-BE49-F238E27FC236}">
                <a16:creationId xmlns:a16="http://schemas.microsoft.com/office/drawing/2014/main" id="{029EBE4C-75A7-5B49-80AD-2F8DDF672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6019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31786" name="AutoShape 22">
            <a:extLst>
              <a:ext uri="{FF2B5EF4-FFF2-40B4-BE49-F238E27FC236}">
                <a16:creationId xmlns:a16="http://schemas.microsoft.com/office/drawing/2014/main" id="{228B9750-4EEF-B54D-9C34-A0BD510F0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21945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31787" name="AutoShape 12">
            <a:extLst>
              <a:ext uri="{FF2B5EF4-FFF2-40B4-BE49-F238E27FC236}">
                <a16:creationId xmlns:a16="http://schemas.microsoft.com/office/drawing/2014/main" id="{40171C67-12F6-3D4F-9E13-C0BFDAE49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767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31788" name="Text Box 16">
            <a:extLst>
              <a:ext uri="{FF2B5EF4-FFF2-40B4-BE49-F238E27FC236}">
                <a16:creationId xmlns:a16="http://schemas.microsoft.com/office/drawing/2014/main" id="{77E9FF0B-53E5-FC40-9444-744558079EC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31789" name="Straight Arrow Connector 118">
            <a:extLst>
              <a:ext uri="{FF2B5EF4-FFF2-40B4-BE49-F238E27FC236}">
                <a16:creationId xmlns:a16="http://schemas.microsoft.com/office/drawing/2014/main" id="{00393E35-091F-0644-AA6A-38A451CF8D1C}"/>
              </a:ext>
            </a:extLst>
          </p:cNvPr>
          <p:cNvCxnSpPr>
            <a:cxnSpLocks noChangeShapeType="1"/>
            <a:stCxn id="31785" idx="3"/>
            <a:endCxn id="31784" idx="2"/>
          </p:cNvCxnSpPr>
          <p:nvPr/>
        </p:nvCxnSpPr>
        <p:spPr bwMode="auto">
          <a:xfrm flipV="1">
            <a:off x="803275" y="2895600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0" name="Straight Arrow Connector 120">
            <a:extLst>
              <a:ext uri="{FF2B5EF4-FFF2-40B4-BE49-F238E27FC236}">
                <a16:creationId xmlns:a16="http://schemas.microsoft.com/office/drawing/2014/main" id="{84BF20EF-24BD-2B47-A3EE-F47305B62AD0}"/>
              </a:ext>
            </a:extLst>
          </p:cNvPr>
          <p:cNvCxnSpPr>
            <a:cxnSpLocks noChangeShapeType="1"/>
            <a:stCxn id="31786" idx="3"/>
            <a:endCxn id="31781" idx="2"/>
          </p:cNvCxnSpPr>
          <p:nvPr/>
        </p:nvCxnSpPr>
        <p:spPr bwMode="auto">
          <a:xfrm flipV="1">
            <a:off x="803275" y="3514725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1" name="Straight Arrow Connector 122">
            <a:extLst>
              <a:ext uri="{FF2B5EF4-FFF2-40B4-BE49-F238E27FC236}">
                <a16:creationId xmlns:a16="http://schemas.microsoft.com/office/drawing/2014/main" id="{838A14E5-6057-CC4F-9E70-2D86C0BEFD5B}"/>
              </a:ext>
            </a:extLst>
          </p:cNvPr>
          <p:cNvCxnSpPr>
            <a:cxnSpLocks noChangeShapeType="1"/>
            <a:stCxn id="31762" idx="3"/>
            <a:endCxn id="31746" idx="2"/>
          </p:cNvCxnSpPr>
          <p:nvPr/>
        </p:nvCxnSpPr>
        <p:spPr bwMode="auto">
          <a:xfrm>
            <a:off x="798513" y="4059238"/>
            <a:ext cx="268287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2" name="Straight Arrow Connector 124">
            <a:extLst>
              <a:ext uri="{FF2B5EF4-FFF2-40B4-BE49-F238E27FC236}">
                <a16:creationId xmlns:a16="http://schemas.microsoft.com/office/drawing/2014/main" id="{C1326DC9-9F28-324F-80E6-38B9C71CEC9C}"/>
              </a:ext>
            </a:extLst>
          </p:cNvPr>
          <p:cNvCxnSpPr>
            <a:cxnSpLocks noChangeShapeType="1"/>
            <a:stCxn id="31754" idx="3"/>
            <a:endCxn id="31745" idx="2"/>
          </p:cNvCxnSpPr>
          <p:nvPr/>
        </p:nvCxnSpPr>
        <p:spPr bwMode="auto">
          <a:xfrm flipV="1">
            <a:off x="798513" y="4559300"/>
            <a:ext cx="2682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3" name="Straight Arrow Connector 126">
            <a:extLst>
              <a:ext uri="{FF2B5EF4-FFF2-40B4-BE49-F238E27FC236}">
                <a16:creationId xmlns:a16="http://schemas.microsoft.com/office/drawing/2014/main" id="{B7E7F6F1-8A5F-CC4C-A425-1791F04D1C00}"/>
              </a:ext>
            </a:extLst>
          </p:cNvPr>
          <p:cNvCxnSpPr>
            <a:cxnSpLocks noChangeShapeType="1"/>
            <a:stCxn id="31776" idx="3"/>
            <a:endCxn id="31775" idx="2"/>
          </p:cNvCxnSpPr>
          <p:nvPr/>
        </p:nvCxnSpPr>
        <p:spPr bwMode="auto">
          <a:xfrm flipV="1">
            <a:off x="804863" y="5056188"/>
            <a:ext cx="26828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4" name="Straight Arrow Connector 137">
            <a:extLst>
              <a:ext uri="{FF2B5EF4-FFF2-40B4-BE49-F238E27FC236}">
                <a16:creationId xmlns:a16="http://schemas.microsoft.com/office/drawing/2014/main" id="{22FC0405-9691-3E44-B4DE-69A85AC1CF78}"/>
              </a:ext>
            </a:extLst>
          </p:cNvPr>
          <p:cNvCxnSpPr>
            <a:cxnSpLocks noChangeShapeType="1"/>
            <a:stCxn id="31781" idx="6"/>
            <a:endCxn id="31749" idx="1"/>
          </p:cNvCxnSpPr>
          <p:nvPr/>
        </p:nvCxnSpPr>
        <p:spPr bwMode="auto">
          <a:xfrm flipV="1">
            <a:off x="1981200" y="3233738"/>
            <a:ext cx="228600" cy="280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5" name="Straight Arrow Connector 139">
            <a:extLst>
              <a:ext uri="{FF2B5EF4-FFF2-40B4-BE49-F238E27FC236}">
                <a16:creationId xmlns:a16="http://schemas.microsoft.com/office/drawing/2014/main" id="{F8766A3A-6940-4F49-A3D4-D0C3D7E02B4F}"/>
              </a:ext>
            </a:extLst>
          </p:cNvPr>
          <p:cNvCxnSpPr>
            <a:cxnSpLocks noChangeShapeType="1"/>
            <a:stCxn id="31746" idx="6"/>
            <a:endCxn id="31756" idx="1"/>
          </p:cNvCxnSpPr>
          <p:nvPr/>
        </p:nvCxnSpPr>
        <p:spPr bwMode="auto">
          <a:xfrm>
            <a:off x="1981200" y="4065588"/>
            <a:ext cx="228600" cy="7794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6" name="Straight Arrow Connector 141">
            <a:extLst>
              <a:ext uri="{FF2B5EF4-FFF2-40B4-BE49-F238E27FC236}">
                <a16:creationId xmlns:a16="http://schemas.microsoft.com/office/drawing/2014/main" id="{C4612AB1-2A8C-5240-8DF8-A4C84BC4B70B}"/>
              </a:ext>
            </a:extLst>
          </p:cNvPr>
          <p:cNvCxnSpPr>
            <a:cxnSpLocks noChangeShapeType="1"/>
            <a:stCxn id="31745" idx="6"/>
            <a:endCxn id="31756" idx="1"/>
          </p:cNvCxnSpPr>
          <p:nvPr/>
        </p:nvCxnSpPr>
        <p:spPr bwMode="auto">
          <a:xfrm>
            <a:off x="1981200" y="4559300"/>
            <a:ext cx="228600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7" name="Straight Arrow Connector 143">
            <a:extLst>
              <a:ext uri="{FF2B5EF4-FFF2-40B4-BE49-F238E27FC236}">
                <a16:creationId xmlns:a16="http://schemas.microsoft.com/office/drawing/2014/main" id="{28B30E04-F345-D74D-9036-BC6F586571EF}"/>
              </a:ext>
            </a:extLst>
          </p:cNvPr>
          <p:cNvCxnSpPr>
            <a:cxnSpLocks noChangeShapeType="1"/>
            <a:stCxn id="31775" idx="6"/>
            <a:endCxn id="31756" idx="1"/>
          </p:cNvCxnSpPr>
          <p:nvPr/>
        </p:nvCxnSpPr>
        <p:spPr bwMode="auto">
          <a:xfrm flipV="1">
            <a:off x="1987550" y="4845050"/>
            <a:ext cx="222250" cy="211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8" name="Straight Arrow Connector 152">
            <a:extLst>
              <a:ext uri="{FF2B5EF4-FFF2-40B4-BE49-F238E27FC236}">
                <a16:creationId xmlns:a16="http://schemas.microsoft.com/office/drawing/2014/main" id="{E414AB58-4BF9-5145-8C6B-7502B5E340C8}"/>
              </a:ext>
            </a:extLst>
          </p:cNvPr>
          <p:cNvCxnSpPr>
            <a:cxnSpLocks noChangeShapeType="1"/>
            <a:stCxn id="31756" idx="3"/>
            <a:endCxn id="31782" idx="1"/>
          </p:cNvCxnSpPr>
          <p:nvPr/>
        </p:nvCxnSpPr>
        <p:spPr bwMode="auto">
          <a:xfrm>
            <a:off x="2803525" y="4845050"/>
            <a:ext cx="149225" cy="174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9" name="Straight Arrow Connector 162">
            <a:extLst>
              <a:ext uri="{FF2B5EF4-FFF2-40B4-BE49-F238E27FC236}">
                <a16:creationId xmlns:a16="http://schemas.microsoft.com/office/drawing/2014/main" id="{0139413E-D3E2-3B45-ACB9-BBECE9865C3A}"/>
              </a:ext>
            </a:extLst>
          </p:cNvPr>
          <p:cNvCxnSpPr>
            <a:cxnSpLocks noChangeShapeType="1"/>
            <a:stCxn id="31749" idx="3"/>
            <a:endCxn id="31783" idx="3"/>
          </p:cNvCxnSpPr>
          <p:nvPr/>
        </p:nvCxnSpPr>
        <p:spPr bwMode="auto">
          <a:xfrm flipV="1">
            <a:off x="2803525" y="2960688"/>
            <a:ext cx="149225" cy="273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0" name="Straight Arrow Connector 166">
            <a:extLst>
              <a:ext uri="{FF2B5EF4-FFF2-40B4-BE49-F238E27FC236}">
                <a16:creationId xmlns:a16="http://schemas.microsoft.com/office/drawing/2014/main" id="{906ABE56-C4F5-884E-8CF8-642407E8BF85}"/>
              </a:ext>
            </a:extLst>
          </p:cNvPr>
          <p:cNvCxnSpPr>
            <a:cxnSpLocks noChangeShapeType="1"/>
            <a:stCxn id="31763" idx="6"/>
            <a:endCxn id="31764" idx="1"/>
          </p:cNvCxnSpPr>
          <p:nvPr/>
        </p:nvCxnSpPr>
        <p:spPr bwMode="auto">
          <a:xfrm flipV="1">
            <a:off x="4808538" y="3675063"/>
            <a:ext cx="13493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1" name="Straight Arrow Connector 168">
            <a:extLst>
              <a:ext uri="{FF2B5EF4-FFF2-40B4-BE49-F238E27FC236}">
                <a16:creationId xmlns:a16="http://schemas.microsoft.com/office/drawing/2014/main" id="{A5A6B2EF-83C8-B84E-BEFC-C8B7AC19A43C}"/>
              </a:ext>
            </a:extLst>
          </p:cNvPr>
          <p:cNvCxnSpPr>
            <a:cxnSpLocks noChangeShapeType="1"/>
            <a:stCxn id="31767" idx="6"/>
            <a:endCxn id="31758" idx="1"/>
          </p:cNvCxnSpPr>
          <p:nvPr/>
        </p:nvCxnSpPr>
        <p:spPr bwMode="auto">
          <a:xfrm>
            <a:off x="4808538" y="4308475"/>
            <a:ext cx="134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2" name="Straight Arrow Connector 171">
            <a:extLst>
              <a:ext uri="{FF2B5EF4-FFF2-40B4-BE49-F238E27FC236}">
                <a16:creationId xmlns:a16="http://schemas.microsoft.com/office/drawing/2014/main" id="{A85D70E1-0A18-2540-979C-2486655DD11D}"/>
              </a:ext>
            </a:extLst>
          </p:cNvPr>
          <p:cNvCxnSpPr>
            <a:cxnSpLocks noChangeShapeType="1"/>
            <a:stCxn id="31766" idx="6"/>
            <a:endCxn id="31757" idx="1"/>
          </p:cNvCxnSpPr>
          <p:nvPr/>
        </p:nvCxnSpPr>
        <p:spPr bwMode="auto">
          <a:xfrm flipV="1">
            <a:off x="4808538" y="3040063"/>
            <a:ext cx="136525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3" name="Straight Arrow Connector 173">
            <a:extLst>
              <a:ext uri="{FF2B5EF4-FFF2-40B4-BE49-F238E27FC236}">
                <a16:creationId xmlns:a16="http://schemas.microsoft.com/office/drawing/2014/main" id="{8F1B0B1D-C97F-8F4A-83BA-4A8D1935233C}"/>
              </a:ext>
            </a:extLst>
          </p:cNvPr>
          <p:cNvCxnSpPr>
            <a:cxnSpLocks noChangeShapeType="1"/>
            <a:endCxn id="31773" idx="1"/>
          </p:cNvCxnSpPr>
          <p:nvPr/>
        </p:nvCxnSpPr>
        <p:spPr bwMode="auto">
          <a:xfrm flipV="1">
            <a:off x="4808538" y="4940300"/>
            <a:ext cx="134937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4" name="Straight Arrow Connector 175">
            <a:extLst>
              <a:ext uri="{FF2B5EF4-FFF2-40B4-BE49-F238E27FC236}">
                <a16:creationId xmlns:a16="http://schemas.microsoft.com/office/drawing/2014/main" id="{81590111-E64E-FB46-BEDD-BF41F0EBAE7A}"/>
              </a:ext>
            </a:extLst>
          </p:cNvPr>
          <p:cNvCxnSpPr>
            <a:cxnSpLocks noChangeShapeType="1"/>
            <a:stCxn id="31768" idx="6"/>
            <a:endCxn id="31755" idx="1"/>
          </p:cNvCxnSpPr>
          <p:nvPr/>
        </p:nvCxnSpPr>
        <p:spPr bwMode="auto">
          <a:xfrm>
            <a:off x="4810125" y="5600700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5" name="AutoShape 10">
            <a:extLst>
              <a:ext uri="{FF2B5EF4-FFF2-40B4-BE49-F238E27FC236}">
                <a16:creationId xmlns:a16="http://schemas.microsoft.com/office/drawing/2014/main" id="{80D7A254-1946-EE44-936B-4B39EC9F3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11455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31806" name="Straight Arrow Connector 178">
            <a:extLst>
              <a:ext uri="{FF2B5EF4-FFF2-40B4-BE49-F238E27FC236}">
                <a16:creationId xmlns:a16="http://schemas.microsoft.com/office/drawing/2014/main" id="{E2F4FA5B-C692-8E4F-A6C3-5CAFD74555D8}"/>
              </a:ext>
            </a:extLst>
          </p:cNvPr>
          <p:cNvCxnSpPr>
            <a:cxnSpLocks noChangeShapeType="1"/>
            <a:stCxn id="31777" idx="6"/>
            <a:endCxn id="31805" idx="1"/>
          </p:cNvCxnSpPr>
          <p:nvPr/>
        </p:nvCxnSpPr>
        <p:spPr bwMode="auto">
          <a:xfrm flipV="1">
            <a:off x="4808538" y="2411413"/>
            <a:ext cx="134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7" name="Straight Arrow Connector 186">
            <a:extLst>
              <a:ext uri="{FF2B5EF4-FFF2-40B4-BE49-F238E27FC236}">
                <a16:creationId xmlns:a16="http://schemas.microsoft.com/office/drawing/2014/main" id="{40F35976-D363-2140-B64E-6174F585068A}"/>
              </a:ext>
            </a:extLst>
          </p:cNvPr>
          <p:cNvCxnSpPr>
            <a:cxnSpLocks noChangeShapeType="1"/>
            <a:stCxn id="31757" idx="3"/>
            <a:endCxn id="31769" idx="2"/>
          </p:cNvCxnSpPr>
          <p:nvPr/>
        </p:nvCxnSpPr>
        <p:spPr bwMode="auto">
          <a:xfrm>
            <a:off x="5538788" y="3040063"/>
            <a:ext cx="252412" cy="258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8" name="Straight Arrow Connector 190">
            <a:extLst>
              <a:ext uri="{FF2B5EF4-FFF2-40B4-BE49-F238E27FC236}">
                <a16:creationId xmlns:a16="http://schemas.microsoft.com/office/drawing/2014/main" id="{1ADC2F18-FB9F-644A-8A83-75154C386EDA}"/>
              </a:ext>
            </a:extLst>
          </p:cNvPr>
          <p:cNvCxnSpPr>
            <a:cxnSpLocks noChangeShapeType="1"/>
            <a:stCxn id="31764" idx="3"/>
            <a:endCxn id="31770" idx="1"/>
          </p:cNvCxnSpPr>
          <p:nvPr/>
        </p:nvCxnSpPr>
        <p:spPr bwMode="auto">
          <a:xfrm>
            <a:off x="5537200" y="3675063"/>
            <a:ext cx="322263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9" name="Straight Arrow Connector 192">
            <a:extLst>
              <a:ext uri="{FF2B5EF4-FFF2-40B4-BE49-F238E27FC236}">
                <a16:creationId xmlns:a16="http://schemas.microsoft.com/office/drawing/2014/main" id="{6DF11681-3516-9B46-B3B5-CC5888BD840A}"/>
              </a:ext>
            </a:extLst>
          </p:cNvPr>
          <p:cNvCxnSpPr>
            <a:cxnSpLocks noChangeShapeType="1"/>
            <a:stCxn id="31758" idx="3"/>
            <a:endCxn id="31770" idx="2"/>
          </p:cNvCxnSpPr>
          <p:nvPr/>
        </p:nvCxnSpPr>
        <p:spPr bwMode="auto">
          <a:xfrm>
            <a:off x="5537200" y="4308475"/>
            <a:ext cx="188913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0" name="Straight Arrow Connector 194">
            <a:extLst>
              <a:ext uri="{FF2B5EF4-FFF2-40B4-BE49-F238E27FC236}">
                <a16:creationId xmlns:a16="http://schemas.microsoft.com/office/drawing/2014/main" id="{64490574-F728-E84C-8B02-13342147E1C5}"/>
              </a:ext>
            </a:extLst>
          </p:cNvPr>
          <p:cNvCxnSpPr>
            <a:cxnSpLocks noChangeShapeType="1"/>
            <a:stCxn id="31773" idx="3"/>
            <a:endCxn id="31770" idx="2"/>
          </p:cNvCxnSpPr>
          <p:nvPr/>
        </p:nvCxnSpPr>
        <p:spPr bwMode="auto">
          <a:xfrm flipV="1">
            <a:off x="5537200" y="4600575"/>
            <a:ext cx="188913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1" name="Straight Arrow Connector 196">
            <a:extLst>
              <a:ext uri="{FF2B5EF4-FFF2-40B4-BE49-F238E27FC236}">
                <a16:creationId xmlns:a16="http://schemas.microsoft.com/office/drawing/2014/main" id="{A6A8BBA4-BA19-1647-9B09-A33A09429119}"/>
              </a:ext>
            </a:extLst>
          </p:cNvPr>
          <p:cNvCxnSpPr>
            <a:cxnSpLocks noChangeShapeType="1"/>
            <a:stCxn id="31755" idx="3"/>
            <a:endCxn id="31770" idx="3"/>
          </p:cNvCxnSpPr>
          <p:nvPr/>
        </p:nvCxnSpPr>
        <p:spPr bwMode="auto">
          <a:xfrm flipV="1">
            <a:off x="5492750" y="4762500"/>
            <a:ext cx="366713" cy="8397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2" name="AutoShape 48">
            <a:extLst>
              <a:ext uri="{FF2B5EF4-FFF2-40B4-BE49-F238E27FC236}">
                <a16:creationId xmlns:a16="http://schemas.microsoft.com/office/drawing/2014/main" id="{4B07AF62-700A-9B48-9300-5A08C5A67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124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31813" name="AutoShape 48">
            <a:extLst>
              <a:ext uri="{FF2B5EF4-FFF2-40B4-BE49-F238E27FC236}">
                <a16:creationId xmlns:a16="http://schemas.microsoft.com/office/drawing/2014/main" id="{21A77791-D2D7-BE4A-8C91-E6B2A46E9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161448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31814" name="Straight Arrow Connector 204">
            <a:extLst>
              <a:ext uri="{FF2B5EF4-FFF2-40B4-BE49-F238E27FC236}">
                <a16:creationId xmlns:a16="http://schemas.microsoft.com/office/drawing/2014/main" id="{9F731989-7BD1-EC43-A165-E6FC75F7D773}"/>
              </a:ext>
            </a:extLst>
          </p:cNvPr>
          <p:cNvCxnSpPr>
            <a:cxnSpLocks noChangeShapeType="1"/>
            <a:stCxn id="31769" idx="6"/>
            <a:endCxn id="31774" idx="0"/>
          </p:cNvCxnSpPr>
          <p:nvPr/>
        </p:nvCxnSpPr>
        <p:spPr bwMode="auto">
          <a:xfrm>
            <a:off x="6705600" y="3298825"/>
            <a:ext cx="104775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5" name="Straight Arrow Connector 206">
            <a:extLst>
              <a:ext uri="{FF2B5EF4-FFF2-40B4-BE49-F238E27FC236}">
                <a16:creationId xmlns:a16="http://schemas.microsoft.com/office/drawing/2014/main" id="{954C4AAC-2AC1-8846-91F3-909E8124F660}"/>
              </a:ext>
            </a:extLst>
          </p:cNvPr>
          <p:cNvCxnSpPr>
            <a:cxnSpLocks noChangeShapeType="1"/>
            <a:stCxn id="31770" idx="6"/>
            <a:endCxn id="31849" idx="0"/>
          </p:cNvCxnSpPr>
          <p:nvPr/>
        </p:nvCxnSpPr>
        <p:spPr bwMode="auto">
          <a:xfrm>
            <a:off x="6640513" y="4600575"/>
            <a:ext cx="169862" cy="352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6" name="Text Box 35">
            <a:extLst>
              <a:ext uri="{FF2B5EF4-FFF2-40B4-BE49-F238E27FC236}">
                <a16:creationId xmlns:a16="http://schemas.microsoft.com/office/drawing/2014/main" id="{4E15DDC1-9934-804C-80EF-DF6C28CF607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31817" name="Straight Connector 209">
            <a:extLst>
              <a:ext uri="{FF2B5EF4-FFF2-40B4-BE49-F238E27FC236}">
                <a16:creationId xmlns:a16="http://schemas.microsoft.com/office/drawing/2014/main" id="{605523E4-D9D6-7C49-B39A-C45E9CA37D8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8" name="Straight Arrow Connector 211">
            <a:extLst>
              <a:ext uri="{FF2B5EF4-FFF2-40B4-BE49-F238E27FC236}">
                <a16:creationId xmlns:a16="http://schemas.microsoft.com/office/drawing/2014/main" id="{3421BD43-E797-164C-8508-1DE0158F3902}"/>
              </a:ext>
            </a:extLst>
          </p:cNvPr>
          <p:cNvCxnSpPr>
            <a:cxnSpLocks noChangeShapeType="1"/>
            <a:stCxn id="31813" idx="2"/>
            <a:endCxn id="31778" idx="0"/>
          </p:cNvCxnSpPr>
          <p:nvPr/>
        </p:nvCxnSpPr>
        <p:spPr bwMode="auto">
          <a:xfrm flipH="1">
            <a:off x="8496300" y="2208213"/>
            <a:ext cx="1588" cy="230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9" name="AutoShape 48">
            <a:extLst>
              <a:ext uri="{FF2B5EF4-FFF2-40B4-BE49-F238E27FC236}">
                <a16:creationId xmlns:a16="http://schemas.microsoft.com/office/drawing/2014/main" id="{3F592A7A-B7F4-A543-9D78-4CD11594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3780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31820" name="Straight Arrow Connector 216">
            <a:extLst>
              <a:ext uri="{FF2B5EF4-FFF2-40B4-BE49-F238E27FC236}">
                <a16:creationId xmlns:a16="http://schemas.microsoft.com/office/drawing/2014/main" id="{F31CAB14-A4BC-904D-80AE-4D16C3084319}"/>
              </a:ext>
            </a:extLst>
          </p:cNvPr>
          <p:cNvCxnSpPr>
            <a:cxnSpLocks noChangeShapeType="1"/>
            <a:stCxn id="31819" idx="2"/>
            <a:endCxn id="31779" idx="0"/>
          </p:cNvCxnSpPr>
          <p:nvPr/>
        </p:nvCxnSpPr>
        <p:spPr bwMode="auto">
          <a:xfrm>
            <a:off x="7653338" y="2971800"/>
            <a:ext cx="4762" cy="231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1" name="AutoShape 48">
            <a:extLst>
              <a:ext uri="{FF2B5EF4-FFF2-40B4-BE49-F238E27FC236}">
                <a16:creationId xmlns:a16="http://schemas.microsoft.com/office/drawing/2014/main" id="{BD386B58-88FC-F446-8D03-010767907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957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31822" name="Straight Arrow Connector 221">
            <a:extLst>
              <a:ext uri="{FF2B5EF4-FFF2-40B4-BE49-F238E27FC236}">
                <a16:creationId xmlns:a16="http://schemas.microsoft.com/office/drawing/2014/main" id="{B4FE9BDB-54C0-C046-AB3A-5F6C7A71A103}"/>
              </a:ext>
            </a:extLst>
          </p:cNvPr>
          <p:cNvCxnSpPr>
            <a:cxnSpLocks noChangeShapeType="1"/>
            <a:stCxn id="31779" idx="4"/>
            <a:endCxn id="31821" idx="0"/>
          </p:cNvCxnSpPr>
          <p:nvPr/>
        </p:nvCxnSpPr>
        <p:spPr bwMode="auto">
          <a:xfrm flipH="1">
            <a:off x="7653338" y="3660775"/>
            <a:ext cx="4762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3" name="Straight Arrow Connector 223">
            <a:extLst>
              <a:ext uri="{FF2B5EF4-FFF2-40B4-BE49-F238E27FC236}">
                <a16:creationId xmlns:a16="http://schemas.microsoft.com/office/drawing/2014/main" id="{4204CBD8-CEC7-DB4E-A402-181265741C6B}"/>
              </a:ext>
            </a:extLst>
          </p:cNvPr>
          <p:cNvCxnSpPr>
            <a:cxnSpLocks noChangeShapeType="1"/>
            <a:stCxn id="31778" idx="2"/>
            <a:endCxn id="31819" idx="3"/>
          </p:cNvCxnSpPr>
          <p:nvPr/>
        </p:nvCxnSpPr>
        <p:spPr bwMode="auto">
          <a:xfrm flipH="1">
            <a:off x="7950200" y="2667000"/>
            <a:ext cx="88900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4" name="Straight Arrow Connector 232">
            <a:extLst>
              <a:ext uri="{FF2B5EF4-FFF2-40B4-BE49-F238E27FC236}">
                <a16:creationId xmlns:a16="http://schemas.microsoft.com/office/drawing/2014/main" id="{7C729AC0-BF02-8841-8F62-DE451F13062D}"/>
              </a:ext>
            </a:extLst>
          </p:cNvPr>
          <p:cNvCxnSpPr>
            <a:cxnSpLocks noChangeShapeType="1"/>
            <a:stCxn id="31812" idx="1"/>
            <a:endCxn id="31779" idx="6"/>
          </p:cNvCxnSpPr>
          <p:nvPr/>
        </p:nvCxnSpPr>
        <p:spPr bwMode="auto">
          <a:xfrm flipH="1">
            <a:off x="8115300" y="3421063"/>
            <a:ext cx="141288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5" name="Straight Arrow Connector 238">
            <a:extLst>
              <a:ext uri="{FF2B5EF4-FFF2-40B4-BE49-F238E27FC236}">
                <a16:creationId xmlns:a16="http://schemas.microsoft.com/office/drawing/2014/main" id="{4523A27D-BD93-E841-BC9F-F6D33158FCBB}"/>
              </a:ext>
            </a:extLst>
          </p:cNvPr>
          <p:cNvCxnSpPr>
            <a:cxnSpLocks noChangeShapeType="1"/>
            <a:stCxn id="31821" idx="2"/>
            <a:endCxn id="31780" idx="0"/>
          </p:cNvCxnSpPr>
          <p:nvPr/>
        </p:nvCxnSpPr>
        <p:spPr bwMode="auto">
          <a:xfrm>
            <a:off x="7653338" y="4489450"/>
            <a:ext cx="4762" cy="2333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6" name="AutoShape 48">
            <a:extLst>
              <a:ext uri="{FF2B5EF4-FFF2-40B4-BE49-F238E27FC236}">
                <a16:creationId xmlns:a16="http://schemas.microsoft.com/office/drawing/2014/main" id="{012B3F9F-8F48-6B42-A32D-F8B93B40E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41496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31827" name="Straight Arrow Connector 243">
            <a:extLst>
              <a:ext uri="{FF2B5EF4-FFF2-40B4-BE49-F238E27FC236}">
                <a16:creationId xmlns:a16="http://schemas.microsoft.com/office/drawing/2014/main" id="{0D46839D-3144-D04D-907B-73065C7C9DDF}"/>
              </a:ext>
            </a:extLst>
          </p:cNvPr>
          <p:cNvCxnSpPr>
            <a:cxnSpLocks noChangeShapeType="1"/>
            <a:stCxn id="31780" idx="4"/>
            <a:endCxn id="31826" idx="0"/>
          </p:cNvCxnSpPr>
          <p:nvPr/>
        </p:nvCxnSpPr>
        <p:spPr bwMode="auto">
          <a:xfrm flipH="1">
            <a:off x="7656513" y="5180013"/>
            <a:ext cx="1587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8" name="Straight Arrow Connector 245">
            <a:extLst>
              <a:ext uri="{FF2B5EF4-FFF2-40B4-BE49-F238E27FC236}">
                <a16:creationId xmlns:a16="http://schemas.microsoft.com/office/drawing/2014/main" id="{3E22BBE3-0484-8349-9C72-F2873941C36C}"/>
              </a:ext>
            </a:extLst>
          </p:cNvPr>
          <p:cNvCxnSpPr>
            <a:cxnSpLocks noChangeShapeType="1"/>
            <a:stCxn id="31784" idx="6"/>
            <a:endCxn id="31749" idx="1"/>
          </p:cNvCxnSpPr>
          <p:nvPr/>
        </p:nvCxnSpPr>
        <p:spPr bwMode="auto">
          <a:xfrm>
            <a:off x="1981200" y="2895600"/>
            <a:ext cx="228600" cy="338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9" name="Oval 36">
            <a:extLst>
              <a:ext uri="{FF2B5EF4-FFF2-40B4-BE49-F238E27FC236}">
                <a16:creationId xmlns:a16="http://schemas.microsoft.com/office/drawing/2014/main" id="{373E36B7-A4C8-254E-91D8-0F0D8F36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3552825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31830" name="Oval 40">
            <a:extLst>
              <a:ext uri="{FF2B5EF4-FFF2-40B4-BE49-F238E27FC236}">
                <a16:creationId xmlns:a16="http://schemas.microsoft.com/office/drawing/2014/main" id="{FA13C33C-B390-934A-9490-56C220D0C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74925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31831" name="Straight Arrow Connector 186">
            <a:extLst>
              <a:ext uri="{FF2B5EF4-FFF2-40B4-BE49-F238E27FC236}">
                <a16:creationId xmlns:a16="http://schemas.microsoft.com/office/drawing/2014/main" id="{0EC097C1-64A5-4A42-8AAC-25444B808027}"/>
              </a:ext>
            </a:extLst>
          </p:cNvPr>
          <p:cNvCxnSpPr>
            <a:cxnSpLocks noChangeShapeType="1"/>
            <a:stCxn id="31757" idx="3"/>
            <a:endCxn id="31830" idx="2"/>
          </p:cNvCxnSpPr>
          <p:nvPr/>
        </p:nvCxnSpPr>
        <p:spPr bwMode="auto">
          <a:xfrm flipV="1">
            <a:off x="5538788" y="2803525"/>
            <a:ext cx="252412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2" name="AutoShape 48">
            <a:extLst>
              <a:ext uri="{FF2B5EF4-FFF2-40B4-BE49-F238E27FC236}">
                <a16:creationId xmlns:a16="http://schemas.microsoft.com/office/drawing/2014/main" id="{9D9D6DBA-0F59-6B41-ABC0-E4B1110BC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18764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31833" name="Straight Arrow Connector 171">
            <a:extLst>
              <a:ext uri="{FF2B5EF4-FFF2-40B4-BE49-F238E27FC236}">
                <a16:creationId xmlns:a16="http://schemas.microsoft.com/office/drawing/2014/main" id="{54AB7030-9426-0344-898B-350A53A856A9}"/>
              </a:ext>
            </a:extLst>
          </p:cNvPr>
          <p:cNvCxnSpPr>
            <a:cxnSpLocks noChangeShapeType="1"/>
            <a:stCxn id="31830" idx="6"/>
            <a:endCxn id="31832" idx="2"/>
          </p:cNvCxnSpPr>
          <p:nvPr/>
        </p:nvCxnSpPr>
        <p:spPr bwMode="auto">
          <a:xfrm flipV="1">
            <a:off x="6705600" y="2470150"/>
            <a:ext cx="111125" cy="333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4" name="Oval 36">
            <a:extLst>
              <a:ext uri="{FF2B5EF4-FFF2-40B4-BE49-F238E27FC236}">
                <a16:creationId xmlns:a16="http://schemas.microsoft.com/office/drawing/2014/main" id="{3B391F49-B42E-3E4A-BFA6-C4512107A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55257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MTD</a:t>
            </a:r>
          </a:p>
        </p:txBody>
      </p:sp>
      <p:sp>
        <p:nvSpPr>
          <p:cNvPr id="31835" name="AutoShape 12">
            <a:extLst>
              <a:ext uri="{FF2B5EF4-FFF2-40B4-BE49-F238E27FC236}">
                <a16:creationId xmlns:a16="http://schemas.microsoft.com/office/drawing/2014/main" id="{1EC2A3AB-54CC-BA47-8177-1CFA5F7D8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4859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31836" name="Straight Arrow Connector 171">
            <a:extLst>
              <a:ext uri="{FF2B5EF4-FFF2-40B4-BE49-F238E27FC236}">
                <a16:creationId xmlns:a16="http://schemas.microsoft.com/office/drawing/2014/main" id="{667722C0-C17A-8942-A09D-76F159B4FA66}"/>
              </a:ext>
            </a:extLst>
          </p:cNvPr>
          <p:cNvCxnSpPr>
            <a:cxnSpLocks noChangeShapeType="1"/>
            <a:stCxn id="31834" idx="6"/>
            <a:endCxn id="31835" idx="1"/>
          </p:cNvCxnSpPr>
          <p:nvPr/>
        </p:nvCxnSpPr>
        <p:spPr bwMode="auto">
          <a:xfrm>
            <a:off x="4810125" y="1781175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7" name="Oval 41">
            <a:extLst>
              <a:ext uri="{FF2B5EF4-FFF2-40B4-BE49-F238E27FC236}">
                <a16:creationId xmlns:a16="http://schemas.microsoft.com/office/drawing/2014/main" id="{D514F43D-C5A4-0C49-9199-E8B4BE44C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581183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Tools</a:t>
            </a:r>
          </a:p>
        </p:txBody>
      </p:sp>
      <p:sp>
        <p:nvSpPr>
          <p:cNvPr id="31838" name="AutoShape 10">
            <a:extLst>
              <a:ext uri="{FF2B5EF4-FFF2-40B4-BE49-F238E27FC236}">
                <a16:creationId xmlns:a16="http://schemas.microsoft.com/office/drawing/2014/main" id="{1856955C-C1E9-5E47-9CEB-8CA792D24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054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31839" name="AutoShape 10">
            <a:extLst>
              <a:ext uri="{FF2B5EF4-FFF2-40B4-BE49-F238E27FC236}">
                <a16:creationId xmlns:a16="http://schemas.microsoft.com/office/drawing/2014/main" id="{F11F51BF-ACF4-D141-9740-30EAFBBC7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58150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Diag</a:t>
            </a:r>
          </a:p>
        </p:txBody>
      </p:sp>
      <p:sp>
        <p:nvSpPr>
          <p:cNvPr id="31840" name="Oval 36">
            <a:extLst>
              <a:ext uri="{FF2B5EF4-FFF2-40B4-BE49-F238E27FC236}">
                <a16:creationId xmlns:a16="http://schemas.microsoft.com/office/drawing/2014/main" id="{EF822801-6811-1142-B048-C2C10020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31841" name="Straight Arrow Connector 126">
            <a:extLst>
              <a:ext uri="{FF2B5EF4-FFF2-40B4-BE49-F238E27FC236}">
                <a16:creationId xmlns:a16="http://schemas.microsoft.com/office/drawing/2014/main" id="{67E94064-1B9D-E14D-AB82-269673C2DF82}"/>
              </a:ext>
            </a:extLst>
          </p:cNvPr>
          <p:cNvCxnSpPr>
            <a:cxnSpLocks noChangeShapeType="1"/>
            <a:stCxn id="31839" idx="3"/>
            <a:endCxn id="31837" idx="2"/>
          </p:cNvCxnSpPr>
          <p:nvPr/>
        </p:nvCxnSpPr>
        <p:spPr bwMode="auto">
          <a:xfrm>
            <a:off x="808038" y="6038850"/>
            <a:ext cx="2540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2" name="Straight Arrow Connector 126">
            <a:extLst>
              <a:ext uri="{FF2B5EF4-FFF2-40B4-BE49-F238E27FC236}">
                <a16:creationId xmlns:a16="http://schemas.microsoft.com/office/drawing/2014/main" id="{60C06FFE-736D-E544-B637-F98CD84DCCBE}"/>
              </a:ext>
            </a:extLst>
          </p:cNvPr>
          <p:cNvCxnSpPr>
            <a:cxnSpLocks noChangeShapeType="1"/>
            <a:stCxn id="31837" idx="6"/>
            <a:endCxn id="31838" idx="1"/>
          </p:cNvCxnSpPr>
          <p:nvPr/>
        </p:nvCxnSpPr>
        <p:spPr bwMode="auto">
          <a:xfrm flipV="1">
            <a:off x="1976438" y="6002338"/>
            <a:ext cx="233362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3" name="Straight Arrow Connector 112">
            <a:extLst>
              <a:ext uri="{FF2B5EF4-FFF2-40B4-BE49-F238E27FC236}">
                <a16:creationId xmlns:a16="http://schemas.microsoft.com/office/drawing/2014/main" id="{F06D0BBA-B256-244B-B03F-59E770AF68E8}"/>
              </a:ext>
            </a:extLst>
          </p:cNvPr>
          <p:cNvCxnSpPr>
            <a:cxnSpLocks noChangeShapeType="1"/>
            <a:endCxn id="31829" idx="2"/>
          </p:cNvCxnSpPr>
          <p:nvPr/>
        </p:nvCxnSpPr>
        <p:spPr bwMode="auto">
          <a:xfrm>
            <a:off x="769938" y="3781425"/>
            <a:ext cx="2047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4" name="Straight Arrow Connector 112">
            <a:extLst>
              <a:ext uri="{FF2B5EF4-FFF2-40B4-BE49-F238E27FC236}">
                <a16:creationId xmlns:a16="http://schemas.microsoft.com/office/drawing/2014/main" id="{08452374-1E25-7246-BD88-F56EF38E84EE}"/>
              </a:ext>
            </a:extLst>
          </p:cNvPr>
          <p:cNvCxnSpPr>
            <a:cxnSpLocks noChangeShapeType="1"/>
            <a:stCxn id="31756" idx="3"/>
          </p:cNvCxnSpPr>
          <p:nvPr/>
        </p:nvCxnSpPr>
        <p:spPr bwMode="auto">
          <a:xfrm>
            <a:off x="2803525" y="4845050"/>
            <a:ext cx="1096963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5" name="Straight Arrow Connector 112">
            <a:extLst>
              <a:ext uri="{FF2B5EF4-FFF2-40B4-BE49-F238E27FC236}">
                <a16:creationId xmlns:a16="http://schemas.microsoft.com/office/drawing/2014/main" id="{22F61524-1869-454A-980C-22D487251393}"/>
              </a:ext>
            </a:extLst>
          </p:cNvPr>
          <p:cNvCxnSpPr>
            <a:cxnSpLocks noChangeShapeType="1"/>
            <a:stCxn id="31749" idx="3"/>
          </p:cNvCxnSpPr>
          <p:nvPr/>
        </p:nvCxnSpPr>
        <p:spPr bwMode="auto">
          <a:xfrm>
            <a:off x="2803525" y="3233738"/>
            <a:ext cx="1095375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6" name="Elbow Connector 268">
            <a:extLst>
              <a:ext uri="{FF2B5EF4-FFF2-40B4-BE49-F238E27FC236}">
                <a16:creationId xmlns:a16="http://schemas.microsoft.com/office/drawing/2014/main" id="{7BCECAB8-9E18-FE40-9721-4E0BFC2553D7}"/>
              </a:ext>
            </a:extLst>
          </p:cNvPr>
          <p:cNvCxnSpPr>
            <a:cxnSpLocks noChangeShapeType="1"/>
            <a:stCxn id="31829" idx="6"/>
            <a:endCxn id="31787" idx="3"/>
          </p:cNvCxnSpPr>
          <p:nvPr/>
        </p:nvCxnSpPr>
        <p:spPr bwMode="auto">
          <a:xfrm flipH="1">
            <a:off x="3565525" y="3781425"/>
            <a:ext cx="166688" cy="592138"/>
          </a:xfrm>
          <a:prstGeom prst="bentConnector3">
            <a:avLst>
              <a:gd name="adj1" fmla="val -2979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7" name="Elbow Connector 268">
            <a:extLst>
              <a:ext uri="{FF2B5EF4-FFF2-40B4-BE49-F238E27FC236}">
                <a16:creationId xmlns:a16="http://schemas.microsoft.com/office/drawing/2014/main" id="{722A9B41-A3F4-1C4F-BD26-10717BBA03D4}"/>
              </a:ext>
            </a:extLst>
          </p:cNvPr>
          <p:cNvCxnSpPr>
            <a:cxnSpLocks noChangeShapeType="1"/>
            <a:stCxn id="31838" idx="3"/>
            <a:endCxn id="31770" idx="4"/>
          </p:cNvCxnSpPr>
          <p:nvPr/>
        </p:nvCxnSpPr>
        <p:spPr bwMode="auto">
          <a:xfrm flipV="1">
            <a:off x="2803525" y="4829175"/>
            <a:ext cx="3379788" cy="1173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8" name="Elbow Connector 268">
            <a:extLst>
              <a:ext uri="{FF2B5EF4-FFF2-40B4-BE49-F238E27FC236}">
                <a16:creationId xmlns:a16="http://schemas.microsoft.com/office/drawing/2014/main" id="{48B2AD98-D586-9F40-BC5F-2B737768C3F5}"/>
              </a:ext>
            </a:extLst>
          </p:cNvPr>
          <p:cNvCxnSpPr>
            <a:cxnSpLocks noChangeShapeType="1"/>
            <a:stCxn id="31782" idx="6"/>
            <a:endCxn id="31787" idx="3"/>
          </p:cNvCxnSpPr>
          <p:nvPr/>
        </p:nvCxnSpPr>
        <p:spPr bwMode="auto">
          <a:xfrm flipH="1" flipV="1">
            <a:off x="3565525" y="4373563"/>
            <a:ext cx="168275" cy="808037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49" name="AutoShape 48">
            <a:extLst>
              <a:ext uri="{FF2B5EF4-FFF2-40B4-BE49-F238E27FC236}">
                <a16:creationId xmlns:a16="http://schemas.microsoft.com/office/drawing/2014/main" id="{2C0C73DA-E51D-AB4F-8309-8208994C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49530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31850" name="Oval 36">
            <a:extLst>
              <a:ext uri="{FF2B5EF4-FFF2-40B4-BE49-F238E27FC236}">
                <a16:creationId xmlns:a16="http://schemas.microsoft.com/office/drawing/2014/main" id="{941116AB-4858-794D-989A-1CBDFCDA6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31851" name="Straight Arrow Connector 118">
            <a:extLst>
              <a:ext uri="{FF2B5EF4-FFF2-40B4-BE49-F238E27FC236}">
                <a16:creationId xmlns:a16="http://schemas.microsoft.com/office/drawing/2014/main" id="{0532C8DA-C9B0-BC42-B349-04CF9EC5F826}"/>
              </a:ext>
            </a:extLst>
          </p:cNvPr>
          <p:cNvCxnSpPr>
            <a:cxnSpLocks noChangeShapeType="1"/>
            <a:stCxn id="31750" idx="3"/>
            <a:endCxn id="31747" idx="1"/>
          </p:cNvCxnSpPr>
          <p:nvPr/>
        </p:nvCxnSpPr>
        <p:spPr bwMode="auto">
          <a:xfrm>
            <a:off x="803275" y="2033588"/>
            <a:ext cx="2349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52" name="Straight Arrow Connector 112">
            <a:extLst>
              <a:ext uri="{FF2B5EF4-FFF2-40B4-BE49-F238E27FC236}">
                <a16:creationId xmlns:a16="http://schemas.microsoft.com/office/drawing/2014/main" id="{7F3738FC-2993-2C4C-A188-B4B002CB5F36}"/>
              </a:ext>
            </a:extLst>
          </p:cNvPr>
          <p:cNvCxnSpPr>
            <a:cxnSpLocks noChangeShapeType="1"/>
            <a:endCxn id="31749" idx="0"/>
          </p:cNvCxnSpPr>
          <p:nvPr/>
        </p:nvCxnSpPr>
        <p:spPr bwMode="auto">
          <a:xfrm flipH="1">
            <a:off x="2506663" y="2533650"/>
            <a:ext cx="7937" cy="403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53" name="Straight Arrow Connector 118">
            <a:extLst>
              <a:ext uri="{FF2B5EF4-FFF2-40B4-BE49-F238E27FC236}">
                <a16:creationId xmlns:a16="http://schemas.microsoft.com/office/drawing/2014/main" id="{08BEF4E4-2DC0-4144-8BA6-19BBAAF9AD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1485900"/>
            <a:ext cx="3108325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54" name="Straight Arrow Connector 112">
            <a:extLst>
              <a:ext uri="{FF2B5EF4-FFF2-40B4-BE49-F238E27FC236}">
                <a16:creationId xmlns:a16="http://schemas.microsoft.com/office/drawing/2014/main" id="{3A324C5E-B181-B64C-A9CF-1A2D32195939}"/>
              </a:ext>
            </a:extLst>
          </p:cNvPr>
          <p:cNvCxnSpPr>
            <a:cxnSpLocks noChangeShapeType="1"/>
            <a:endCxn id="31783" idx="0"/>
          </p:cNvCxnSpPr>
          <p:nvPr/>
        </p:nvCxnSpPr>
        <p:spPr bwMode="auto">
          <a:xfrm>
            <a:off x="3276600" y="1495425"/>
            <a:ext cx="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5" name="Oval 42">
            <a:extLst>
              <a:ext uri="{FF2B5EF4-FFF2-40B4-BE49-F238E27FC236}">
                <a16:creationId xmlns:a16="http://schemas.microsoft.com/office/drawing/2014/main" id="{FD25000C-680A-1B47-95F0-49438B799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3244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LIDAR2NC</a:t>
            </a:r>
          </a:p>
        </p:txBody>
      </p:sp>
      <p:cxnSp>
        <p:nvCxnSpPr>
          <p:cNvPr id="31856" name="Straight Arrow Connector 143">
            <a:extLst>
              <a:ext uri="{FF2B5EF4-FFF2-40B4-BE49-F238E27FC236}">
                <a16:creationId xmlns:a16="http://schemas.microsoft.com/office/drawing/2014/main" id="{B62B62E4-1828-7A44-8CC9-40335F1D7F4F}"/>
              </a:ext>
            </a:extLst>
          </p:cNvPr>
          <p:cNvCxnSpPr>
            <a:cxnSpLocks noChangeShapeType="1"/>
            <a:stCxn id="31855" idx="6"/>
            <a:endCxn id="31756" idx="1"/>
          </p:cNvCxnSpPr>
          <p:nvPr/>
        </p:nvCxnSpPr>
        <p:spPr bwMode="auto">
          <a:xfrm flipV="1">
            <a:off x="1981200" y="4845050"/>
            <a:ext cx="228600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7" name="AutoShape 9">
            <a:extLst>
              <a:ext uri="{FF2B5EF4-FFF2-40B4-BE49-F238E27FC236}">
                <a16:creationId xmlns:a16="http://schemas.microsoft.com/office/drawing/2014/main" id="{9C323CC2-6B07-7A41-9831-8674821FC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8" y="5322888"/>
            <a:ext cx="595312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HDF</a:t>
            </a:r>
          </a:p>
        </p:txBody>
      </p:sp>
      <p:cxnSp>
        <p:nvCxnSpPr>
          <p:cNvPr id="31858" name="Straight Arrow Connector 126">
            <a:extLst>
              <a:ext uri="{FF2B5EF4-FFF2-40B4-BE49-F238E27FC236}">
                <a16:creationId xmlns:a16="http://schemas.microsoft.com/office/drawing/2014/main" id="{5719076F-ECA5-6B47-8C0B-5E9D1B91AD93}"/>
              </a:ext>
            </a:extLst>
          </p:cNvPr>
          <p:cNvCxnSpPr>
            <a:cxnSpLocks noChangeShapeType="1"/>
            <a:stCxn id="31857" idx="3"/>
            <a:endCxn id="31855" idx="2"/>
          </p:cNvCxnSpPr>
          <p:nvPr/>
        </p:nvCxnSpPr>
        <p:spPr bwMode="auto">
          <a:xfrm>
            <a:off x="806450" y="5546725"/>
            <a:ext cx="260350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9" name="Oval 38">
            <a:extLst>
              <a:ext uri="{FF2B5EF4-FFF2-40B4-BE49-F238E27FC236}">
                <a16:creationId xmlns:a16="http://schemas.microsoft.com/office/drawing/2014/main" id="{05CAFA06-149A-BB47-8B3B-9FA32709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724400"/>
            <a:ext cx="914400" cy="457200"/>
          </a:xfrm>
          <a:prstGeom prst="ellipse">
            <a:avLst/>
          </a:prstGeom>
          <a:gradFill rotWithShape="1">
            <a:gsLst>
              <a:gs pos="0">
                <a:srgbClr val="339966"/>
              </a:gs>
              <a:gs pos="42000">
                <a:srgbClr val="339966"/>
              </a:gs>
              <a:gs pos="58000">
                <a:srgbClr val="00B0F0"/>
              </a:gs>
              <a:gs pos="97000">
                <a:srgbClr val="00B0F0"/>
              </a:gs>
              <a:gs pos="100000">
                <a:srgbClr val="00B0F0"/>
              </a:gs>
            </a:gsLst>
            <a:lin ang="0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Ensemble-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5">
            <a:extLst>
              <a:ext uri="{FF2B5EF4-FFF2-40B4-BE49-F238E27FC236}">
                <a16:creationId xmlns:a16="http://schemas.microsoft.com/office/drawing/2014/main" id="{739B8F07-4416-794E-A8EF-BE0DA84641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8582" y="5121562"/>
            <a:ext cx="819756" cy="1496499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cxnSp>
        <p:nvCxnSpPr>
          <p:cNvPr id="141" name="Straight Arrow Connector 122">
            <a:extLst>
              <a:ext uri="{FF2B5EF4-FFF2-40B4-BE49-F238E27FC236}">
                <a16:creationId xmlns:a16="http://schemas.microsoft.com/office/drawing/2014/main" id="{72B0FCC5-66E8-F44E-B4F1-490ECE17BA82}"/>
              </a:ext>
            </a:extLst>
          </p:cNvPr>
          <p:cNvCxnSpPr>
            <a:cxnSpLocks noChangeShapeType="1"/>
            <a:stCxn id="207" idx="3"/>
            <a:endCxn id="31829" idx="2"/>
          </p:cNvCxnSpPr>
          <p:nvPr/>
        </p:nvCxnSpPr>
        <p:spPr bwMode="auto">
          <a:xfrm>
            <a:off x="976581" y="2801112"/>
            <a:ext cx="2306115" cy="498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5" name="Oval 42">
            <a:extLst>
              <a:ext uri="{FF2B5EF4-FFF2-40B4-BE49-F238E27FC236}">
                <a16:creationId xmlns:a16="http://schemas.microsoft.com/office/drawing/2014/main" id="{C577B022-8858-094D-9C7E-FE24EC72B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77" y="3617488"/>
            <a:ext cx="725214" cy="405873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PB2NC</a:t>
            </a:r>
          </a:p>
        </p:txBody>
      </p:sp>
      <p:sp>
        <p:nvSpPr>
          <p:cNvPr id="31746" name="Oval 43">
            <a:extLst>
              <a:ext uri="{FF2B5EF4-FFF2-40B4-BE49-F238E27FC236}">
                <a16:creationId xmlns:a16="http://schemas.microsoft.com/office/drawing/2014/main" id="{F751DE59-254E-A244-BC60-61A34D4CC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77" y="3126417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ASCII2NC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57FC777F-B226-494D-8794-AB7498077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092" y="796358"/>
            <a:ext cx="1861486" cy="95063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cxnSp>
        <p:nvCxnSpPr>
          <p:cNvPr id="31748" name="Elbow Connector 268">
            <a:extLst>
              <a:ext uri="{FF2B5EF4-FFF2-40B4-BE49-F238E27FC236}">
                <a16:creationId xmlns:a16="http://schemas.microsoft.com/office/drawing/2014/main" id="{F57119E6-4E65-5C4C-91D7-6394CBC53620}"/>
              </a:ext>
            </a:extLst>
          </p:cNvPr>
          <p:cNvCxnSpPr>
            <a:cxnSpLocks noChangeShapeType="1"/>
            <a:stCxn id="31783" idx="6"/>
            <a:endCxn id="31787" idx="3"/>
          </p:cNvCxnSpPr>
          <p:nvPr/>
        </p:nvCxnSpPr>
        <p:spPr bwMode="auto">
          <a:xfrm flipH="1">
            <a:off x="3886200" y="1932201"/>
            <a:ext cx="119883" cy="1572999"/>
          </a:xfrm>
          <a:prstGeom prst="bentConnector3">
            <a:avLst>
              <a:gd name="adj1" fmla="val -8333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AutoShape 3">
            <a:extLst>
              <a:ext uri="{FF2B5EF4-FFF2-40B4-BE49-F238E27FC236}">
                <a16:creationId xmlns:a16="http://schemas.microsoft.com/office/drawing/2014/main" id="{FEFA5327-A898-ED40-9C5D-F1E7412AD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572" y="203911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51" name="Rectangle 5">
            <a:extLst>
              <a:ext uri="{FF2B5EF4-FFF2-40B4-BE49-F238E27FC236}">
                <a16:creationId xmlns:a16="http://schemas.microsoft.com/office/drawing/2014/main" id="{C90B3B9D-51AD-DC44-BF77-300F4F52B5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9371" y="780288"/>
            <a:ext cx="819756" cy="4057688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sp>
        <p:nvSpPr>
          <p:cNvPr id="31754" name="AutoShape 9">
            <a:extLst>
              <a:ext uri="{FF2B5EF4-FFF2-40B4-BE49-F238E27FC236}">
                <a16:creationId xmlns:a16="http://schemas.microsoft.com/office/drawing/2014/main" id="{D0DD23A9-E297-0F4C-B3CD-0C3DBA3CD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358749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55" name="AutoShape 10">
            <a:extLst>
              <a:ext uri="{FF2B5EF4-FFF2-40B4-BE49-F238E27FC236}">
                <a16:creationId xmlns:a16="http://schemas.microsoft.com/office/drawing/2014/main" id="{8CBFFC76-8682-7A4A-86A1-096D03B5E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4362487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756" name="AutoShape 11">
            <a:extLst>
              <a:ext uri="{FF2B5EF4-FFF2-40B4-BE49-F238E27FC236}">
                <a16:creationId xmlns:a16="http://schemas.microsoft.com/office/drawing/2014/main" id="{C5A0110C-E716-C042-96CE-57970905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689" y="3829087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Obs</a:t>
            </a:r>
            <a:endParaRPr lang="en-GB" altLang="en-US" sz="800" dirty="0"/>
          </a:p>
        </p:txBody>
      </p:sp>
      <p:sp>
        <p:nvSpPr>
          <p:cNvPr id="31757" name="AutoShape 12">
            <a:extLst>
              <a:ext uri="{FF2B5EF4-FFF2-40B4-BE49-F238E27FC236}">
                <a16:creationId xmlns:a16="http://schemas.microsoft.com/office/drawing/2014/main" id="{1403A0E8-F57E-9F48-8234-4D2E846B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231648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PS</a:t>
            </a:r>
          </a:p>
        </p:txBody>
      </p:sp>
      <p:sp>
        <p:nvSpPr>
          <p:cNvPr id="31758" name="AutoShape 13">
            <a:extLst>
              <a:ext uri="{FF2B5EF4-FFF2-40B4-BE49-F238E27FC236}">
                <a16:creationId xmlns:a16="http://schemas.microsoft.com/office/drawing/2014/main" id="{2D2918FE-9E65-6641-8D18-9BB24BD9B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334060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  <a:r>
              <a:rPr lang="en-GB" altLang="en-US" sz="800" dirty="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31762" name="AutoShape 22">
            <a:extLst>
              <a:ext uri="{FF2B5EF4-FFF2-40B4-BE49-F238E27FC236}">
                <a16:creationId xmlns:a16="http://schemas.microsoft.com/office/drawing/2014/main" id="{D56C48FA-7D3C-7149-8A27-1E8D56B56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56" y="307543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63" name="Oval 26">
            <a:extLst>
              <a:ext uri="{FF2B5EF4-FFF2-40B4-BE49-F238E27FC236}">
                <a16:creationId xmlns:a16="http://schemas.microsoft.com/office/drawing/2014/main" id="{BC3FE7BD-02FF-7041-A9F3-ACB17FC3C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2869279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Stat</a:t>
            </a:r>
          </a:p>
        </p:txBody>
      </p:sp>
      <p:sp>
        <p:nvSpPr>
          <p:cNvPr id="31764" name="AutoShape 32">
            <a:extLst>
              <a:ext uri="{FF2B5EF4-FFF2-40B4-BE49-F238E27FC236}">
                <a16:creationId xmlns:a16="http://schemas.microsoft.com/office/drawing/2014/main" id="{DD3AA92A-9113-B147-8622-B871CF70C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282854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PS</a:t>
            </a:r>
          </a:p>
        </p:txBody>
      </p:sp>
      <p:sp>
        <p:nvSpPr>
          <p:cNvPr id="31766" name="Oval 36">
            <a:extLst>
              <a:ext uri="{FF2B5EF4-FFF2-40B4-BE49-F238E27FC236}">
                <a16:creationId xmlns:a16="http://schemas.microsoft.com/office/drawing/2014/main" id="{F59F1B7B-3D03-4747-BCFE-2A98212F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2352439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MODE</a:t>
            </a:r>
          </a:p>
        </p:txBody>
      </p:sp>
      <p:sp>
        <p:nvSpPr>
          <p:cNvPr id="31767" name="Oval 37">
            <a:extLst>
              <a:ext uri="{FF2B5EF4-FFF2-40B4-BE49-F238E27FC236}">
                <a16:creationId xmlns:a16="http://schemas.microsoft.com/office/drawing/2014/main" id="{C1868EF7-D7A9-7E41-843D-3669C372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3391961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Stat</a:t>
            </a:r>
          </a:p>
        </p:txBody>
      </p:sp>
      <p:sp>
        <p:nvSpPr>
          <p:cNvPr id="31768" name="Oval 39">
            <a:extLst>
              <a:ext uri="{FF2B5EF4-FFF2-40B4-BE49-F238E27FC236}">
                <a16:creationId xmlns:a16="http://schemas.microsoft.com/office/drawing/2014/main" id="{D2D5EC67-0B66-334A-B7AE-1B1CEFBFD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4411334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31769" name="Oval 40">
            <a:extLst>
              <a:ext uri="{FF2B5EF4-FFF2-40B4-BE49-F238E27FC236}">
                <a16:creationId xmlns:a16="http://schemas.microsoft.com/office/drawing/2014/main" id="{BAC852C3-BCC1-834A-9AAA-750A45361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2362608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770" name="Oval 41">
            <a:extLst>
              <a:ext uri="{FF2B5EF4-FFF2-40B4-BE49-F238E27FC236}">
                <a16:creationId xmlns:a16="http://schemas.microsoft.com/office/drawing/2014/main" id="{A118B500-0553-1944-83F5-2A1D02A50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3609832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771" name="Oval 44">
            <a:extLst>
              <a:ext uri="{FF2B5EF4-FFF2-40B4-BE49-F238E27FC236}">
                <a16:creationId xmlns:a16="http://schemas.microsoft.com/office/drawing/2014/main" id="{9865DBF8-8540-E648-9890-73CCD8799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650" y="838200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Combine</a:t>
            </a:r>
          </a:p>
        </p:txBody>
      </p:sp>
      <p:sp>
        <p:nvSpPr>
          <p:cNvPr id="31772" name="Oval 45">
            <a:extLst>
              <a:ext uri="{FF2B5EF4-FFF2-40B4-BE49-F238E27FC236}">
                <a16:creationId xmlns:a16="http://schemas.microsoft.com/office/drawing/2014/main" id="{C7A9CFA8-BF49-4A49-BB09-E17FBD3F5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066" y="838200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VxMask</a:t>
            </a:r>
            <a:endParaRPr lang="en-GB" altLang="en-US" sz="800" b="1" dirty="0"/>
          </a:p>
        </p:txBody>
      </p:sp>
      <p:sp>
        <p:nvSpPr>
          <p:cNvPr id="31773" name="AutoShape 46">
            <a:extLst>
              <a:ext uri="{FF2B5EF4-FFF2-40B4-BE49-F238E27FC236}">
                <a16:creationId xmlns:a16="http://schemas.microsoft.com/office/drawing/2014/main" id="{0500237E-597E-B843-B655-C3EDBBDCA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385267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  <a:r>
              <a:rPr lang="en-GB" altLang="en-US" sz="800" dirty="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31774" name="AutoShape 48">
            <a:extLst>
              <a:ext uri="{FF2B5EF4-FFF2-40B4-BE49-F238E27FC236}">
                <a16:creationId xmlns:a16="http://schemas.microsoft.com/office/drawing/2014/main" id="{8924ACDB-2B11-CD47-9F36-FCA57B5D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2305505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775" name="Oval 42">
            <a:extLst>
              <a:ext uri="{FF2B5EF4-FFF2-40B4-BE49-F238E27FC236}">
                <a16:creationId xmlns:a16="http://schemas.microsoft.com/office/drawing/2014/main" id="{BCA6FAF1-084C-AA4D-A3A0-8891BC96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205" y="4134177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MADIS2NC</a:t>
            </a:r>
          </a:p>
        </p:txBody>
      </p:sp>
      <p:sp>
        <p:nvSpPr>
          <p:cNvPr id="31776" name="AutoShape 9">
            <a:extLst>
              <a:ext uri="{FF2B5EF4-FFF2-40B4-BE49-F238E27FC236}">
                <a16:creationId xmlns:a16="http://schemas.microsoft.com/office/drawing/2014/main" id="{FD8369A4-E62E-1B4F-8948-4543D63AE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409956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77" name="Oval 36">
            <a:extLst>
              <a:ext uri="{FF2B5EF4-FFF2-40B4-BE49-F238E27FC236}">
                <a16:creationId xmlns:a16="http://schemas.microsoft.com/office/drawing/2014/main" id="{1A2CC4D6-E4EE-2A4C-9FEC-FE55E7DD4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1849327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MTD</a:t>
            </a:r>
          </a:p>
        </p:txBody>
      </p:sp>
      <p:sp>
        <p:nvSpPr>
          <p:cNvPr id="31778" name="Oval 36">
            <a:extLst>
              <a:ext uri="{FF2B5EF4-FFF2-40B4-BE49-F238E27FC236}">
                <a16:creationId xmlns:a16="http://schemas.microsoft.com/office/drawing/2014/main" id="{1F88E269-4542-5E45-BFCB-4836F566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243" y="6186546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DLand</a:t>
            </a:r>
            <a:endParaRPr lang="en-GB" altLang="en-US" sz="800" b="1" dirty="0"/>
          </a:p>
        </p:txBody>
      </p:sp>
      <p:sp>
        <p:nvSpPr>
          <p:cNvPr id="31779" name="Oval 36">
            <a:extLst>
              <a:ext uri="{FF2B5EF4-FFF2-40B4-BE49-F238E27FC236}">
                <a16:creationId xmlns:a16="http://schemas.microsoft.com/office/drawing/2014/main" id="{73FF48E0-CC44-144A-B366-31ECB3BCC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6190256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Pairs</a:t>
            </a:r>
          </a:p>
        </p:txBody>
      </p:sp>
      <p:sp>
        <p:nvSpPr>
          <p:cNvPr id="31780" name="Oval 36">
            <a:extLst>
              <a:ext uri="{FF2B5EF4-FFF2-40B4-BE49-F238E27FC236}">
                <a16:creationId xmlns:a16="http://schemas.microsoft.com/office/drawing/2014/main" id="{C65448B7-E54D-EE4C-8C28-24EA5AFF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6182835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31781" name="Oval 36">
            <a:extLst>
              <a:ext uri="{FF2B5EF4-FFF2-40B4-BE49-F238E27FC236}">
                <a16:creationId xmlns:a16="http://schemas.microsoft.com/office/drawing/2014/main" id="{05B7FBF5-D6BC-A448-9672-5E86B9217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205" y="2614353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Regrid</a:t>
            </a:r>
          </a:p>
        </p:txBody>
      </p:sp>
      <p:sp>
        <p:nvSpPr>
          <p:cNvPr id="31782" name="Oval 36">
            <a:extLst>
              <a:ext uri="{FF2B5EF4-FFF2-40B4-BE49-F238E27FC236}">
                <a16:creationId xmlns:a16="http://schemas.microsoft.com/office/drawing/2014/main" id="{C9847C62-2B64-5343-8B2C-DD4906616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869" y="4187489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Obs</a:t>
            </a:r>
          </a:p>
        </p:txBody>
      </p:sp>
      <p:sp>
        <p:nvSpPr>
          <p:cNvPr id="31783" name="Oval 36">
            <a:extLst>
              <a:ext uri="{FF2B5EF4-FFF2-40B4-BE49-F238E27FC236}">
                <a16:creationId xmlns:a16="http://schemas.microsoft.com/office/drawing/2014/main" id="{DA49168F-661F-CC4E-9012-11B34EF9D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869" y="1739945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Plane</a:t>
            </a:r>
          </a:p>
        </p:txBody>
      </p:sp>
      <p:sp>
        <p:nvSpPr>
          <p:cNvPr id="31784" name="Oval 36">
            <a:extLst>
              <a:ext uri="{FF2B5EF4-FFF2-40B4-BE49-F238E27FC236}">
                <a16:creationId xmlns:a16="http://schemas.microsoft.com/office/drawing/2014/main" id="{7A5493AE-ED69-2946-9DB3-4A984C2C3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421" y="2098042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Regrid</a:t>
            </a:r>
          </a:p>
        </p:txBody>
      </p:sp>
      <p:sp>
        <p:nvSpPr>
          <p:cNvPr id="31787" name="AutoShape 12">
            <a:extLst>
              <a:ext uri="{FF2B5EF4-FFF2-40B4-BE49-F238E27FC236}">
                <a16:creationId xmlns:a16="http://schemas.microsoft.com/office/drawing/2014/main" id="{40171C67-12F6-3D4F-9E13-C0BFDAE49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0712" y="326745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PS</a:t>
            </a:r>
          </a:p>
        </p:txBody>
      </p:sp>
      <p:cxnSp>
        <p:nvCxnSpPr>
          <p:cNvPr id="31789" name="Straight Arrow Connector 118">
            <a:extLst>
              <a:ext uri="{FF2B5EF4-FFF2-40B4-BE49-F238E27FC236}">
                <a16:creationId xmlns:a16="http://schemas.microsoft.com/office/drawing/2014/main" id="{00393E35-091F-0644-AA6A-38A451CF8D1C}"/>
              </a:ext>
            </a:extLst>
          </p:cNvPr>
          <p:cNvCxnSpPr>
            <a:cxnSpLocks noChangeShapeType="1"/>
            <a:stCxn id="208" idx="3"/>
            <a:endCxn id="31784" idx="2"/>
          </p:cNvCxnSpPr>
          <p:nvPr/>
        </p:nvCxnSpPr>
        <p:spPr bwMode="auto">
          <a:xfrm>
            <a:off x="976581" y="2289048"/>
            <a:ext cx="407840" cy="12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1" name="Straight Arrow Connector 122">
            <a:extLst>
              <a:ext uri="{FF2B5EF4-FFF2-40B4-BE49-F238E27FC236}">
                <a16:creationId xmlns:a16="http://schemas.microsoft.com/office/drawing/2014/main" id="{838A14E5-6057-CC4F-9E70-2D86C0BEFD5B}"/>
              </a:ext>
            </a:extLst>
          </p:cNvPr>
          <p:cNvCxnSpPr>
            <a:cxnSpLocks noChangeShapeType="1"/>
            <a:stCxn id="31762" idx="3"/>
            <a:endCxn id="31746" idx="2"/>
          </p:cNvCxnSpPr>
          <p:nvPr/>
        </p:nvCxnSpPr>
        <p:spPr bwMode="auto">
          <a:xfrm>
            <a:off x="980744" y="3313176"/>
            <a:ext cx="415333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2" name="Straight Arrow Connector 124">
            <a:extLst>
              <a:ext uri="{FF2B5EF4-FFF2-40B4-BE49-F238E27FC236}">
                <a16:creationId xmlns:a16="http://schemas.microsoft.com/office/drawing/2014/main" id="{C1326DC9-9F28-324F-80E6-38B9C71CEC9C}"/>
              </a:ext>
            </a:extLst>
          </p:cNvPr>
          <p:cNvCxnSpPr>
            <a:cxnSpLocks noChangeShapeType="1"/>
            <a:stCxn id="31754" idx="3"/>
            <a:endCxn id="31745" idx="2"/>
          </p:cNvCxnSpPr>
          <p:nvPr/>
        </p:nvCxnSpPr>
        <p:spPr bwMode="auto">
          <a:xfrm flipV="1">
            <a:off x="976581" y="3820425"/>
            <a:ext cx="419496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3" name="Straight Arrow Connector 126">
            <a:extLst>
              <a:ext uri="{FF2B5EF4-FFF2-40B4-BE49-F238E27FC236}">
                <a16:creationId xmlns:a16="http://schemas.microsoft.com/office/drawing/2014/main" id="{B7E7F6F1-8A5F-CC4C-A425-1791F04D1C00}"/>
              </a:ext>
            </a:extLst>
          </p:cNvPr>
          <p:cNvCxnSpPr>
            <a:cxnSpLocks noChangeShapeType="1"/>
            <a:stCxn id="31776" idx="3"/>
            <a:endCxn id="31775" idx="2"/>
          </p:cNvCxnSpPr>
          <p:nvPr/>
        </p:nvCxnSpPr>
        <p:spPr bwMode="auto">
          <a:xfrm flipV="1">
            <a:off x="976581" y="4326433"/>
            <a:ext cx="42062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0" name="Straight Arrow Connector 166">
            <a:extLst>
              <a:ext uri="{FF2B5EF4-FFF2-40B4-BE49-F238E27FC236}">
                <a16:creationId xmlns:a16="http://schemas.microsoft.com/office/drawing/2014/main" id="{906ABE56-C4F5-884E-8CF8-642407E8BF85}"/>
              </a:ext>
            </a:extLst>
          </p:cNvPr>
          <p:cNvCxnSpPr>
            <a:cxnSpLocks noChangeShapeType="1"/>
            <a:stCxn id="31763" idx="6"/>
            <a:endCxn id="31764" idx="1"/>
          </p:cNvCxnSpPr>
          <p:nvPr/>
        </p:nvCxnSpPr>
        <p:spPr bwMode="auto">
          <a:xfrm>
            <a:off x="5021067" y="3061535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1" name="Straight Arrow Connector 168">
            <a:extLst>
              <a:ext uri="{FF2B5EF4-FFF2-40B4-BE49-F238E27FC236}">
                <a16:creationId xmlns:a16="http://schemas.microsoft.com/office/drawing/2014/main" id="{A5A6B2EF-83C8-B84E-BEFC-C8B7AC19A43C}"/>
              </a:ext>
            </a:extLst>
          </p:cNvPr>
          <p:cNvCxnSpPr>
            <a:cxnSpLocks noChangeShapeType="1"/>
            <a:stCxn id="31767" idx="6"/>
            <a:endCxn id="31758" idx="1"/>
          </p:cNvCxnSpPr>
          <p:nvPr/>
        </p:nvCxnSpPr>
        <p:spPr bwMode="auto">
          <a:xfrm flipV="1">
            <a:off x="5021067" y="3578352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2" name="Straight Arrow Connector 171">
            <a:extLst>
              <a:ext uri="{FF2B5EF4-FFF2-40B4-BE49-F238E27FC236}">
                <a16:creationId xmlns:a16="http://schemas.microsoft.com/office/drawing/2014/main" id="{A85D70E1-0A18-2540-979C-2486655DD11D}"/>
              </a:ext>
            </a:extLst>
          </p:cNvPr>
          <p:cNvCxnSpPr>
            <a:cxnSpLocks noChangeShapeType="1"/>
            <a:stCxn id="31766" idx="6"/>
            <a:endCxn id="31757" idx="1"/>
          </p:cNvCxnSpPr>
          <p:nvPr/>
        </p:nvCxnSpPr>
        <p:spPr bwMode="auto">
          <a:xfrm>
            <a:off x="5021067" y="2544695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3" name="Straight Arrow Connector 173">
            <a:extLst>
              <a:ext uri="{FF2B5EF4-FFF2-40B4-BE49-F238E27FC236}">
                <a16:creationId xmlns:a16="http://schemas.microsoft.com/office/drawing/2014/main" id="{8F1B0B1D-C97F-8F4A-83BA-4A8D1935233C}"/>
              </a:ext>
            </a:extLst>
          </p:cNvPr>
          <p:cNvCxnSpPr>
            <a:cxnSpLocks noChangeShapeType="1"/>
            <a:stCxn id="31859" idx="6"/>
            <a:endCxn id="31773" idx="1"/>
          </p:cNvCxnSpPr>
          <p:nvPr/>
        </p:nvCxnSpPr>
        <p:spPr bwMode="auto">
          <a:xfrm>
            <a:off x="5021067" y="4085809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4" name="Straight Arrow Connector 175">
            <a:extLst>
              <a:ext uri="{FF2B5EF4-FFF2-40B4-BE49-F238E27FC236}">
                <a16:creationId xmlns:a16="http://schemas.microsoft.com/office/drawing/2014/main" id="{81590111-E64E-FB46-BEDD-BF41F0EBAE7A}"/>
              </a:ext>
            </a:extLst>
          </p:cNvPr>
          <p:cNvCxnSpPr>
            <a:cxnSpLocks noChangeShapeType="1"/>
            <a:stCxn id="31768" idx="6"/>
            <a:endCxn id="31755" idx="1"/>
          </p:cNvCxnSpPr>
          <p:nvPr/>
        </p:nvCxnSpPr>
        <p:spPr bwMode="auto">
          <a:xfrm flipV="1">
            <a:off x="5021067" y="4600231"/>
            <a:ext cx="298914" cy="335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5" name="AutoShape 10">
            <a:extLst>
              <a:ext uri="{FF2B5EF4-FFF2-40B4-BE49-F238E27FC236}">
                <a16:creationId xmlns:a16="http://schemas.microsoft.com/office/drawing/2014/main" id="{80D7A254-1946-EE44-936B-4B39EC9F3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180441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31806" name="Straight Arrow Connector 178">
            <a:extLst>
              <a:ext uri="{FF2B5EF4-FFF2-40B4-BE49-F238E27FC236}">
                <a16:creationId xmlns:a16="http://schemas.microsoft.com/office/drawing/2014/main" id="{E2F4FA5B-C692-8E4F-A6C3-5CAFD74555D8}"/>
              </a:ext>
            </a:extLst>
          </p:cNvPr>
          <p:cNvCxnSpPr>
            <a:cxnSpLocks noChangeShapeType="1"/>
            <a:stCxn id="31777" idx="6"/>
            <a:endCxn id="31805" idx="1"/>
          </p:cNvCxnSpPr>
          <p:nvPr/>
        </p:nvCxnSpPr>
        <p:spPr bwMode="auto">
          <a:xfrm>
            <a:off x="5021067" y="2041583"/>
            <a:ext cx="298914" cy="57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4" name="Straight Arrow Connector 204">
            <a:extLst>
              <a:ext uri="{FF2B5EF4-FFF2-40B4-BE49-F238E27FC236}">
                <a16:creationId xmlns:a16="http://schemas.microsoft.com/office/drawing/2014/main" id="{9F731989-7BD1-EC43-A165-E6FC75F7D773}"/>
              </a:ext>
            </a:extLst>
          </p:cNvPr>
          <p:cNvCxnSpPr>
            <a:cxnSpLocks noChangeShapeType="1"/>
            <a:stCxn id="31769" idx="6"/>
            <a:endCxn id="31774" idx="1"/>
          </p:cNvCxnSpPr>
          <p:nvPr/>
        </p:nvCxnSpPr>
        <p:spPr bwMode="auto">
          <a:xfrm flipV="1">
            <a:off x="6831579" y="2543249"/>
            <a:ext cx="266749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5" name="Straight Arrow Connector 206">
            <a:extLst>
              <a:ext uri="{FF2B5EF4-FFF2-40B4-BE49-F238E27FC236}">
                <a16:creationId xmlns:a16="http://schemas.microsoft.com/office/drawing/2014/main" id="{954C4AAC-2AC1-8846-91F3-909E8124F660}"/>
              </a:ext>
            </a:extLst>
          </p:cNvPr>
          <p:cNvCxnSpPr>
            <a:cxnSpLocks noChangeShapeType="1"/>
            <a:stCxn id="31770" idx="6"/>
            <a:endCxn id="31849" idx="1"/>
          </p:cNvCxnSpPr>
          <p:nvPr/>
        </p:nvCxnSpPr>
        <p:spPr bwMode="auto">
          <a:xfrm>
            <a:off x="6831579" y="3802088"/>
            <a:ext cx="266749" cy="267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8" name="Straight Arrow Connector 211">
            <a:extLst>
              <a:ext uri="{FF2B5EF4-FFF2-40B4-BE49-F238E27FC236}">
                <a16:creationId xmlns:a16="http://schemas.microsoft.com/office/drawing/2014/main" id="{3421BD43-E797-164C-8508-1DE0158F3902}"/>
              </a:ext>
            </a:extLst>
          </p:cNvPr>
          <p:cNvCxnSpPr>
            <a:cxnSpLocks noChangeShapeType="1"/>
            <a:stCxn id="202" idx="3"/>
            <a:endCxn id="31778" idx="2"/>
          </p:cNvCxnSpPr>
          <p:nvPr/>
        </p:nvCxnSpPr>
        <p:spPr bwMode="auto">
          <a:xfrm flipV="1">
            <a:off x="977020" y="6378802"/>
            <a:ext cx="423223" cy="371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9" name="AutoShape 48">
            <a:extLst>
              <a:ext uri="{FF2B5EF4-FFF2-40B4-BE49-F238E27FC236}">
                <a16:creationId xmlns:a16="http://schemas.microsoft.com/office/drawing/2014/main" id="{3F592A7A-B7F4-A543-9D78-4CD11594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382" y="61447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DLand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821" name="AutoShape 48">
            <a:extLst>
              <a:ext uri="{FF2B5EF4-FFF2-40B4-BE49-F238E27FC236}">
                <a16:creationId xmlns:a16="http://schemas.microsoft.com/office/drawing/2014/main" id="{BD386B58-88FC-F446-8D03-010767907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61447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22" name="Straight Arrow Connector 221">
            <a:extLst>
              <a:ext uri="{FF2B5EF4-FFF2-40B4-BE49-F238E27FC236}">
                <a16:creationId xmlns:a16="http://schemas.microsoft.com/office/drawing/2014/main" id="{B4FE9BDB-54C0-C046-AB3A-5F6C7A71A103}"/>
              </a:ext>
            </a:extLst>
          </p:cNvPr>
          <p:cNvCxnSpPr>
            <a:cxnSpLocks noChangeShapeType="1"/>
            <a:stCxn id="31779" idx="6"/>
            <a:endCxn id="31821" idx="1"/>
          </p:cNvCxnSpPr>
          <p:nvPr/>
        </p:nvCxnSpPr>
        <p:spPr bwMode="auto">
          <a:xfrm>
            <a:off x="5021067" y="6382512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3" name="Straight Arrow Connector 223">
            <a:extLst>
              <a:ext uri="{FF2B5EF4-FFF2-40B4-BE49-F238E27FC236}">
                <a16:creationId xmlns:a16="http://schemas.microsoft.com/office/drawing/2014/main" id="{4204CBD8-CEC7-DB4E-A402-181265741C6B}"/>
              </a:ext>
            </a:extLst>
          </p:cNvPr>
          <p:cNvCxnSpPr>
            <a:cxnSpLocks noChangeShapeType="1"/>
            <a:stCxn id="31778" idx="6"/>
            <a:endCxn id="31819" idx="1"/>
          </p:cNvCxnSpPr>
          <p:nvPr/>
        </p:nvCxnSpPr>
        <p:spPr bwMode="auto">
          <a:xfrm>
            <a:off x="2125457" y="6378802"/>
            <a:ext cx="437925" cy="371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5" name="Straight Arrow Connector 238">
            <a:extLst>
              <a:ext uri="{FF2B5EF4-FFF2-40B4-BE49-F238E27FC236}">
                <a16:creationId xmlns:a16="http://schemas.microsoft.com/office/drawing/2014/main" id="{4523A27D-BD93-E841-BC9F-F6D33158FCBB}"/>
              </a:ext>
            </a:extLst>
          </p:cNvPr>
          <p:cNvCxnSpPr>
            <a:cxnSpLocks noChangeShapeType="1"/>
            <a:stCxn id="31821" idx="3"/>
            <a:endCxn id="31780" idx="2"/>
          </p:cNvCxnSpPr>
          <p:nvPr/>
        </p:nvCxnSpPr>
        <p:spPr bwMode="auto">
          <a:xfrm flipV="1">
            <a:off x="5795469" y="6375091"/>
            <a:ext cx="310896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6" name="AutoShape 48">
            <a:extLst>
              <a:ext uri="{FF2B5EF4-FFF2-40B4-BE49-F238E27FC236}">
                <a16:creationId xmlns:a16="http://schemas.microsoft.com/office/drawing/2014/main" id="{012B3F9F-8F48-6B42-A32D-F8B93B40E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614258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27" name="Straight Arrow Connector 243">
            <a:extLst>
              <a:ext uri="{FF2B5EF4-FFF2-40B4-BE49-F238E27FC236}">
                <a16:creationId xmlns:a16="http://schemas.microsoft.com/office/drawing/2014/main" id="{0D46839D-3144-D04D-907B-73065C7C9DDF}"/>
              </a:ext>
            </a:extLst>
          </p:cNvPr>
          <p:cNvCxnSpPr>
            <a:cxnSpLocks noChangeShapeType="1"/>
            <a:stCxn id="31780" idx="6"/>
            <a:endCxn id="31826" idx="1"/>
          </p:cNvCxnSpPr>
          <p:nvPr/>
        </p:nvCxnSpPr>
        <p:spPr bwMode="auto">
          <a:xfrm>
            <a:off x="6831579" y="6375091"/>
            <a:ext cx="266749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9" name="Oval 36">
            <a:extLst>
              <a:ext uri="{FF2B5EF4-FFF2-40B4-BE49-F238E27FC236}">
                <a16:creationId xmlns:a16="http://schemas.microsoft.com/office/drawing/2014/main" id="{373E36B7-A4C8-254E-91D8-0F0D8F36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96" y="2613836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Plot</a:t>
            </a:r>
          </a:p>
        </p:txBody>
      </p:sp>
      <p:sp>
        <p:nvSpPr>
          <p:cNvPr id="31830" name="Oval 40">
            <a:extLst>
              <a:ext uri="{FF2B5EF4-FFF2-40B4-BE49-F238E27FC236}">
                <a16:creationId xmlns:a16="http://schemas.microsoft.com/office/drawing/2014/main" id="{FA13C33C-B390-934A-9490-56C220D0C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1842187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Field</a:t>
            </a:r>
          </a:p>
        </p:txBody>
      </p:sp>
      <p:sp>
        <p:nvSpPr>
          <p:cNvPr id="31832" name="AutoShape 48">
            <a:extLst>
              <a:ext uri="{FF2B5EF4-FFF2-40B4-BE49-F238E27FC236}">
                <a16:creationId xmlns:a16="http://schemas.microsoft.com/office/drawing/2014/main" id="{9D9D6DBA-0F59-6B41-ABC0-E4B1110BC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179003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33" name="Straight Arrow Connector 171">
            <a:extLst>
              <a:ext uri="{FF2B5EF4-FFF2-40B4-BE49-F238E27FC236}">
                <a16:creationId xmlns:a16="http://schemas.microsoft.com/office/drawing/2014/main" id="{54AB7030-9426-0344-898B-350A53A856A9}"/>
              </a:ext>
            </a:extLst>
          </p:cNvPr>
          <p:cNvCxnSpPr>
            <a:cxnSpLocks noChangeShapeType="1"/>
            <a:stCxn id="31830" idx="6"/>
            <a:endCxn id="31832" idx="1"/>
          </p:cNvCxnSpPr>
          <p:nvPr/>
        </p:nvCxnSpPr>
        <p:spPr bwMode="auto">
          <a:xfrm flipV="1">
            <a:off x="6831579" y="2027782"/>
            <a:ext cx="266749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4" name="Oval 36">
            <a:extLst>
              <a:ext uri="{FF2B5EF4-FFF2-40B4-BE49-F238E27FC236}">
                <a16:creationId xmlns:a16="http://schemas.microsoft.com/office/drawing/2014/main" id="{3B391F49-B42E-3E4A-BFA6-C4512107A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1349265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835" name="AutoShape 12">
            <a:extLst>
              <a:ext uri="{FF2B5EF4-FFF2-40B4-BE49-F238E27FC236}">
                <a16:creationId xmlns:a16="http://schemas.microsoft.com/office/drawing/2014/main" id="{1EC2A3AB-54CC-BA47-8177-1CFA5F7D8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129235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31836" name="Straight Arrow Connector 171">
            <a:extLst>
              <a:ext uri="{FF2B5EF4-FFF2-40B4-BE49-F238E27FC236}">
                <a16:creationId xmlns:a16="http://schemas.microsoft.com/office/drawing/2014/main" id="{667722C0-C17A-8942-A09D-76F159B4FA66}"/>
              </a:ext>
            </a:extLst>
          </p:cNvPr>
          <p:cNvCxnSpPr>
            <a:cxnSpLocks noChangeShapeType="1"/>
            <a:stCxn id="31834" idx="6"/>
            <a:endCxn id="31835" idx="1"/>
          </p:cNvCxnSpPr>
          <p:nvPr/>
        </p:nvCxnSpPr>
        <p:spPr bwMode="auto">
          <a:xfrm flipV="1">
            <a:off x="5021067" y="1530096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7" name="Oval 41">
            <a:extLst>
              <a:ext uri="{FF2B5EF4-FFF2-40B4-BE49-F238E27FC236}">
                <a16:creationId xmlns:a16="http://schemas.microsoft.com/office/drawing/2014/main" id="{D514F43D-C5A4-0C49-9199-E8B4BE44C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205" y="5179512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Tools</a:t>
            </a:r>
          </a:p>
        </p:txBody>
      </p:sp>
      <p:sp>
        <p:nvSpPr>
          <p:cNvPr id="31838" name="AutoShape 10">
            <a:extLst>
              <a:ext uri="{FF2B5EF4-FFF2-40B4-BE49-F238E27FC236}">
                <a16:creationId xmlns:a16="http://schemas.microsoft.com/office/drawing/2014/main" id="{1856955C-C1E9-5E47-9CEB-8CA792D24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382" y="512064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</p:txBody>
      </p:sp>
      <p:sp>
        <p:nvSpPr>
          <p:cNvPr id="31839" name="AutoShape 10">
            <a:extLst>
              <a:ext uri="{FF2B5EF4-FFF2-40B4-BE49-F238E27FC236}">
                <a16:creationId xmlns:a16="http://schemas.microsoft.com/office/drawing/2014/main" id="{F11F51BF-ACF4-D141-9740-30EAFBBC7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51236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Diag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840" name="Oval 36">
            <a:extLst>
              <a:ext uri="{FF2B5EF4-FFF2-40B4-BE49-F238E27FC236}">
                <a16:creationId xmlns:a16="http://schemas.microsoft.com/office/drawing/2014/main" id="{EF822801-6811-1142-B048-C2C10020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650" y="1323975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Regrid</a:t>
            </a:r>
            <a:endParaRPr lang="en-GB" altLang="en-US" sz="800" b="1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Plane</a:t>
            </a:r>
          </a:p>
        </p:txBody>
      </p:sp>
      <p:cxnSp>
        <p:nvCxnSpPr>
          <p:cNvPr id="31841" name="Straight Arrow Connector 126">
            <a:extLst>
              <a:ext uri="{FF2B5EF4-FFF2-40B4-BE49-F238E27FC236}">
                <a16:creationId xmlns:a16="http://schemas.microsoft.com/office/drawing/2014/main" id="{67E94064-1B9D-E14D-AB82-269673C2DF82}"/>
              </a:ext>
            </a:extLst>
          </p:cNvPr>
          <p:cNvCxnSpPr>
            <a:cxnSpLocks noChangeShapeType="1"/>
            <a:stCxn id="31839" idx="3"/>
            <a:endCxn id="31837" idx="2"/>
          </p:cNvCxnSpPr>
          <p:nvPr/>
        </p:nvCxnSpPr>
        <p:spPr bwMode="auto">
          <a:xfrm>
            <a:off x="976581" y="5361432"/>
            <a:ext cx="42062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2" name="Straight Arrow Connector 126">
            <a:extLst>
              <a:ext uri="{FF2B5EF4-FFF2-40B4-BE49-F238E27FC236}">
                <a16:creationId xmlns:a16="http://schemas.microsoft.com/office/drawing/2014/main" id="{60C06FFE-736D-E544-B637-F98CD84DCCBE}"/>
              </a:ext>
            </a:extLst>
          </p:cNvPr>
          <p:cNvCxnSpPr>
            <a:cxnSpLocks noChangeShapeType="1"/>
            <a:stCxn id="31837" idx="6"/>
            <a:endCxn id="31838" idx="1"/>
          </p:cNvCxnSpPr>
          <p:nvPr/>
        </p:nvCxnSpPr>
        <p:spPr bwMode="auto">
          <a:xfrm flipV="1">
            <a:off x="2122419" y="5358384"/>
            <a:ext cx="440963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4" name="Straight Arrow Connector 112">
            <a:extLst>
              <a:ext uri="{FF2B5EF4-FFF2-40B4-BE49-F238E27FC236}">
                <a16:creationId xmlns:a16="http://schemas.microsoft.com/office/drawing/2014/main" id="{08452374-1E25-7246-BD88-F56EF38E84EE}"/>
              </a:ext>
            </a:extLst>
          </p:cNvPr>
          <p:cNvCxnSpPr>
            <a:cxnSpLocks noChangeShapeType="1"/>
            <a:stCxn id="31756" idx="3"/>
          </p:cNvCxnSpPr>
          <p:nvPr/>
        </p:nvCxnSpPr>
        <p:spPr bwMode="auto">
          <a:xfrm>
            <a:off x="3041177" y="4066831"/>
            <a:ext cx="121470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5" name="Straight Arrow Connector 112">
            <a:extLst>
              <a:ext uri="{FF2B5EF4-FFF2-40B4-BE49-F238E27FC236}">
                <a16:creationId xmlns:a16="http://schemas.microsoft.com/office/drawing/2014/main" id="{22F61524-1869-454A-980C-22D487251393}"/>
              </a:ext>
            </a:extLst>
          </p:cNvPr>
          <p:cNvCxnSpPr>
            <a:cxnSpLocks noChangeShapeType="1"/>
            <a:stCxn id="31749" idx="3"/>
          </p:cNvCxnSpPr>
          <p:nvPr/>
        </p:nvCxnSpPr>
        <p:spPr bwMode="auto">
          <a:xfrm>
            <a:off x="3047060" y="2276856"/>
            <a:ext cx="12088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6" name="Elbow Connector 268">
            <a:extLst>
              <a:ext uri="{FF2B5EF4-FFF2-40B4-BE49-F238E27FC236}">
                <a16:creationId xmlns:a16="http://schemas.microsoft.com/office/drawing/2014/main" id="{7BCECAB8-9E18-FE40-9721-4E0BFC2553D7}"/>
              </a:ext>
            </a:extLst>
          </p:cNvPr>
          <p:cNvCxnSpPr>
            <a:cxnSpLocks noChangeShapeType="1"/>
            <a:stCxn id="31829" idx="6"/>
            <a:endCxn id="31787" idx="3"/>
          </p:cNvCxnSpPr>
          <p:nvPr/>
        </p:nvCxnSpPr>
        <p:spPr bwMode="auto">
          <a:xfrm flipH="1">
            <a:off x="3886200" y="2806092"/>
            <a:ext cx="121710" cy="699108"/>
          </a:xfrm>
          <a:prstGeom prst="bentConnector3">
            <a:avLst>
              <a:gd name="adj1" fmla="val -791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8" name="Elbow Connector 268">
            <a:extLst>
              <a:ext uri="{FF2B5EF4-FFF2-40B4-BE49-F238E27FC236}">
                <a16:creationId xmlns:a16="http://schemas.microsoft.com/office/drawing/2014/main" id="{48B2AD98-D586-9F40-BC5F-2B737768C3F5}"/>
              </a:ext>
            </a:extLst>
          </p:cNvPr>
          <p:cNvCxnSpPr>
            <a:cxnSpLocks noChangeShapeType="1"/>
            <a:stCxn id="31782" idx="6"/>
            <a:endCxn id="31787" idx="3"/>
          </p:cNvCxnSpPr>
          <p:nvPr/>
        </p:nvCxnSpPr>
        <p:spPr bwMode="auto">
          <a:xfrm flipH="1" flipV="1">
            <a:off x="3886200" y="3505200"/>
            <a:ext cx="119883" cy="874545"/>
          </a:xfrm>
          <a:prstGeom prst="bentConnector3">
            <a:avLst>
              <a:gd name="adj1" fmla="val -8535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49" name="AutoShape 48">
            <a:extLst>
              <a:ext uri="{FF2B5EF4-FFF2-40B4-BE49-F238E27FC236}">
                <a16:creationId xmlns:a16="http://schemas.microsoft.com/office/drawing/2014/main" id="{2C0C73DA-E51D-AB4F-8309-8208994C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356702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850" name="Oval 36">
            <a:extLst>
              <a:ext uri="{FF2B5EF4-FFF2-40B4-BE49-F238E27FC236}">
                <a16:creationId xmlns:a16="http://schemas.microsoft.com/office/drawing/2014/main" id="{941116AB-4858-794D-989A-1CBDFCDA6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066" y="1323975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Plane</a:t>
            </a:r>
          </a:p>
        </p:txBody>
      </p:sp>
      <p:cxnSp>
        <p:nvCxnSpPr>
          <p:cNvPr id="31851" name="Straight Arrow Connector 118">
            <a:extLst>
              <a:ext uri="{FF2B5EF4-FFF2-40B4-BE49-F238E27FC236}">
                <a16:creationId xmlns:a16="http://schemas.microsoft.com/office/drawing/2014/main" id="{0532C8DA-C9B0-BC42-B349-04CF9EC5F826}"/>
              </a:ext>
            </a:extLst>
          </p:cNvPr>
          <p:cNvCxnSpPr>
            <a:cxnSpLocks noChangeShapeType="1"/>
            <a:stCxn id="209" idx="3"/>
            <a:endCxn id="31747" idx="1"/>
          </p:cNvCxnSpPr>
          <p:nvPr/>
        </p:nvCxnSpPr>
        <p:spPr bwMode="auto">
          <a:xfrm>
            <a:off x="976581" y="1261872"/>
            <a:ext cx="356511" cy="980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5" name="Oval 42">
            <a:extLst>
              <a:ext uri="{FF2B5EF4-FFF2-40B4-BE49-F238E27FC236}">
                <a16:creationId xmlns:a16="http://schemas.microsoft.com/office/drawing/2014/main" id="{FD25000C-680A-1B47-95F0-49438B799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77" y="4657112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LIDAR2NC</a:t>
            </a:r>
          </a:p>
        </p:txBody>
      </p:sp>
      <p:sp>
        <p:nvSpPr>
          <p:cNvPr id="31857" name="AutoShape 9">
            <a:extLst>
              <a:ext uri="{FF2B5EF4-FFF2-40B4-BE49-F238E27FC236}">
                <a16:creationId xmlns:a16="http://schemas.microsoft.com/office/drawing/2014/main" id="{9C323CC2-6B07-7A41-9831-8674821FC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461162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HDF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31858" name="Straight Arrow Connector 126">
            <a:extLst>
              <a:ext uri="{FF2B5EF4-FFF2-40B4-BE49-F238E27FC236}">
                <a16:creationId xmlns:a16="http://schemas.microsoft.com/office/drawing/2014/main" id="{5719076F-ECA5-6B47-8C0B-5E9D1B91AD93}"/>
              </a:ext>
            </a:extLst>
          </p:cNvPr>
          <p:cNvCxnSpPr>
            <a:cxnSpLocks noChangeShapeType="1"/>
            <a:stCxn id="31857" idx="3"/>
            <a:endCxn id="31855" idx="2"/>
          </p:cNvCxnSpPr>
          <p:nvPr/>
        </p:nvCxnSpPr>
        <p:spPr bwMode="auto">
          <a:xfrm>
            <a:off x="976581" y="4849368"/>
            <a:ext cx="419496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9" name="Oval 38">
            <a:extLst>
              <a:ext uri="{FF2B5EF4-FFF2-40B4-BE49-F238E27FC236}">
                <a16:creationId xmlns:a16="http://schemas.microsoft.com/office/drawing/2014/main" id="{05CAFA06-149A-BB47-8B3B-9FA32709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3893553"/>
            <a:ext cx="725214" cy="384511"/>
          </a:xfrm>
          <a:prstGeom prst="ellipse">
            <a:avLst/>
          </a:prstGeom>
          <a:gradFill rotWithShape="1">
            <a:gsLst>
              <a:gs pos="0">
                <a:srgbClr val="339966"/>
              </a:gs>
              <a:gs pos="42000">
                <a:srgbClr val="339966"/>
              </a:gs>
              <a:gs pos="58000">
                <a:srgbClr val="00B0F0"/>
              </a:gs>
              <a:gs pos="97000">
                <a:srgbClr val="00B0F0"/>
              </a:gs>
              <a:gs pos="100000">
                <a:srgbClr val="00B0F0"/>
              </a:gs>
            </a:gsLst>
            <a:lin ang="0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Ensemble-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Stat</a:t>
            </a:r>
          </a:p>
        </p:txBody>
      </p:sp>
      <p:sp>
        <p:nvSpPr>
          <p:cNvPr id="119" name="Oval 44">
            <a:extLst>
              <a:ext uri="{FF2B5EF4-FFF2-40B4-BE49-F238E27FC236}">
                <a16:creationId xmlns:a16="http://schemas.microsoft.com/office/drawing/2014/main" id="{BC249428-21D4-3C4F-AA2F-E7C21D650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5679277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RMW</a:t>
            </a:r>
          </a:p>
        </p:txBody>
      </p:sp>
      <p:sp>
        <p:nvSpPr>
          <p:cNvPr id="120" name="Oval 44">
            <a:extLst>
              <a:ext uri="{FF2B5EF4-FFF2-40B4-BE49-F238E27FC236}">
                <a16:creationId xmlns:a16="http://schemas.microsoft.com/office/drawing/2014/main" id="{DA99CBC9-590E-394C-B7A3-52833713F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5676006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>
                <a:highlight>
                  <a:srgbClr val="FFFF00"/>
                </a:highlight>
              </a:rPr>
              <a:t>RMW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>
                <a:highlight>
                  <a:srgbClr val="FFFF00"/>
                </a:highlight>
              </a:rPr>
              <a:t>Analysis</a:t>
            </a:r>
          </a:p>
        </p:txBody>
      </p:sp>
      <p:sp>
        <p:nvSpPr>
          <p:cNvPr id="121" name="Oval 44">
            <a:extLst>
              <a:ext uri="{FF2B5EF4-FFF2-40B4-BE49-F238E27FC236}">
                <a16:creationId xmlns:a16="http://schemas.microsoft.com/office/drawing/2014/main" id="{A1E32998-31E5-8B46-A59B-8918EFCD1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5168298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Gen</a:t>
            </a:r>
          </a:p>
        </p:txBody>
      </p:sp>
      <p:sp>
        <p:nvSpPr>
          <p:cNvPr id="122" name="Oval 44">
            <a:extLst>
              <a:ext uri="{FF2B5EF4-FFF2-40B4-BE49-F238E27FC236}">
                <a16:creationId xmlns:a16="http://schemas.microsoft.com/office/drawing/2014/main" id="{11BE88C7-BC91-7E46-B7F8-A2F03D893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837201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Diag</a:t>
            </a:r>
            <a:endParaRPr lang="en-GB" altLang="en-US" sz="800" b="1" dirty="0"/>
          </a:p>
        </p:txBody>
      </p:sp>
      <p:cxnSp>
        <p:nvCxnSpPr>
          <p:cNvPr id="125" name="Straight Arrow Connector 112">
            <a:extLst>
              <a:ext uri="{FF2B5EF4-FFF2-40B4-BE49-F238E27FC236}">
                <a16:creationId xmlns:a16="http://schemas.microsoft.com/office/drawing/2014/main" id="{45D9F7E7-0DB7-0342-B9CB-C6F5B6821A81}"/>
              </a:ext>
            </a:extLst>
          </p:cNvPr>
          <p:cNvCxnSpPr>
            <a:cxnSpLocks noChangeShapeType="1"/>
            <a:stCxn id="131" idx="0"/>
            <a:endCxn id="31749" idx="2"/>
          </p:cNvCxnSpPr>
          <p:nvPr/>
        </p:nvCxnSpPr>
        <p:spPr bwMode="auto">
          <a:xfrm flipV="1">
            <a:off x="2802280" y="2514600"/>
            <a:ext cx="7036" cy="37185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Straight Arrow Connector 112">
            <a:extLst>
              <a:ext uri="{FF2B5EF4-FFF2-40B4-BE49-F238E27FC236}">
                <a16:creationId xmlns:a16="http://schemas.microsoft.com/office/drawing/2014/main" id="{83BB71B2-FC1B-7547-89E0-56EE24D05D94}"/>
              </a:ext>
            </a:extLst>
          </p:cNvPr>
          <p:cNvCxnSpPr>
            <a:cxnSpLocks noChangeShapeType="1"/>
            <a:stCxn id="31756" idx="0"/>
            <a:endCxn id="131" idx="4"/>
          </p:cNvCxnSpPr>
          <p:nvPr/>
        </p:nvCxnSpPr>
        <p:spPr bwMode="auto">
          <a:xfrm flipH="1" flipV="1">
            <a:off x="2802280" y="3270967"/>
            <a:ext cx="1153" cy="55812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Oval 43">
            <a:extLst>
              <a:ext uri="{FF2B5EF4-FFF2-40B4-BE49-F238E27FC236}">
                <a16:creationId xmlns:a16="http://schemas.microsoft.com/office/drawing/2014/main" id="{BC1C31E8-B272-A149-806B-C759E3564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673" y="2886456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Point2Grid</a:t>
            </a:r>
          </a:p>
        </p:txBody>
      </p:sp>
      <p:cxnSp>
        <p:nvCxnSpPr>
          <p:cNvPr id="198" name="Straight Arrow Connector 126">
            <a:extLst>
              <a:ext uri="{FF2B5EF4-FFF2-40B4-BE49-F238E27FC236}">
                <a16:creationId xmlns:a16="http://schemas.microsoft.com/office/drawing/2014/main" id="{C2AFAD8A-FEF6-4649-A039-45A7E4EDA7FE}"/>
              </a:ext>
            </a:extLst>
          </p:cNvPr>
          <p:cNvCxnSpPr>
            <a:cxnSpLocks noChangeShapeType="1"/>
            <a:stCxn id="201" idx="3"/>
            <a:endCxn id="137" idx="1"/>
          </p:cNvCxnSpPr>
          <p:nvPr/>
        </p:nvCxnSpPr>
        <p:spPr bwMode="auto">
          <a:xfrm flipV="1">
            <a:off x="977020" y="5869812"/>
            <a:ext cx="3271562" cy="731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1" name="AutoShape 10">
            <a:extLst>
              <a:ext uri="{FF2B5EF4-FFF2-40B4-BE49-F238E27FC236}">
                <a16:creationId xmlns:a16="http://schemas.microsoft.com/office/drawing/2014/main" id="{5AA3EB13-51CF-954F-9356-ADF7C4C64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32" y="563938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2" name="AutoShape 10">
            <a:extLst>
              <a:ext uri="{FF2B5EF4-FFF2-40B4-BE49-F238E27FC236}">
                <a16:creationId xmlns:a16="http://schemas.microsoft.com/office/drawing/2014/main" id="{15AB9E32-7B77-314D-AC7D-2DBBB32FF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32" y="61447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7" name="AutoShape 10">
            <a:extLst>
              <a:ext uri="{FF2B5EF4-FFF2-40B4-BE49-F238E27FC236}">
                <a16:creationId xmlns:a16="http://schemas.microsoft.com/office/drawing/2014/main" id="{FB20F64B-14BC-1645-A989-39B74F126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25633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8" name="AutoShape 10">
            <a:extLst>
              <a:ext uri="{FF2B5EF4-FFF2-40B4-BE49-F238E27FC236}">
                <a16:creationId xmlns:a16="http://schemas.microsoft.com/office/drawing/2014/main" id="{1630BA01-36BD-FE44-8720-A70BBAC8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205130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9" name="AutoShape 10">
            <a:extLst>
              <a:ext uri="{FF2B5EF4-FFF2-40B4-BE49-F238E27FC236}">
                <a16:creationId xmlns:a16="http://schemas.microsoft.com/office/drawing/2014/main" id="{5B927EB1-20A8-394C-970E-F1B77D49A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102412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Fcst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212" name="Elbow Connector 268">
            <a:extLst>
              <a:ext uri="{FF2B5EF4-FFF2-40B4-BE49-F238E27FC236}">
                <a16:creationId xmlns:a16="http://schemas.microsoft.com/office/drawing/2014/main" id="{B1014EE0-66CD-F045-89E1-9F8F413C6B9E}"/>
              </a:ext>
            </a:extLst>
          </p:cNvPr>
          <p:cNvCxnSpPr>
            <a:cxnSpLocks noChangeShapeType="1"/>
            <a:stCxn id="231" idx="3"/>
            <a:endCxn id="31770" idx="2"/>
          </p:cNvCxnSpPr>
          <p:nvPr/>
        </p:nvCxnSpPr>
        <p:spPr bwMode="auto">
          <a:xfrm flipV="1">
            <a:off x="5795469" y="3802088"/>
            <a:ext cx="310896" cy="1559344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" name="Straight Arrow Connector 126">
            <a:extLst>
              <a:ext uri="{FF2B5EF4-FFF2-40B4-BE49-F238E27FC236}">
                <a16:creationId xmlns:a16="http://schemas.microsoft.com/office/drawing/2014/main" id="{BF27E207-FF91-B540-8D03-AF9026C991A5}"/>
              </a:ext>
            </a:extLst>
          </p:cNvPr>
          <p:cNvCxnSpPr>
            <a:cxnSpLocks noChangeShapeType="1"/>
            <a:stCxn id="119" idx="6"/>
            <a:endCxn id="238" idx="1"/>
          </p:cNvCxnSpPr>
          <p:nvPr/>
        </p:nvCxnSpPr>
        <p:spPr bwMode="auto">
          <a:xfrm flipV="1">
            <a:off x="5021067" y="5871532"/>
            <a:ext cx="298914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AutoShape 10">
            <a:extLst>
              <a:ext uri="{FF2B5EF4-FFF2-40B4-BE49-F238E27FC236}">
                <a16:creationId xmlns:a16="http://schemas.microsoft.com/office/drawing/2014/main" id="{EA1EE2F6-D5F1-C74D-B4D5-03F74701C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563051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226" name="Straight Arrow Connector 126">
            <a:extLst>
              <a:ext uri="{FF2B5EF4-FFF2-40B4-BE49-F238E27FC236}">
                <a16:creationId xmlns:a16="http://schemas.microsoft.com/office/drawing/2014/main" id="{43EB2DE8-DF8B-7C45-B202-AD46A6F35C8B}"/>
              </a:ext>
            </a:extLst>
          </p:cNvPr>
          <p:cNvCxnSpPr>
            <a:cxnSpLocks noChangeShapeType="1"/>
            <a:stCxn id="120" idx="6"/>
            <a:endCxn id="225" idx="1"/>
          </p:cNvCxnSpPr>
          <p:nvPr/>
        </p:nvCxnSpPr>
        <p:spPr bwMode="auto">
          <a:xfrm>
            <a:off x="6831579" y="5868262"/>
            <a:ext cx="266749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1" name="AutoShape 10">
            <a:extLst>
              <a:ext uri="{FF2B5EF4-FFF2-40B4-BE49-F238E27FC236}">
                <a16:creationId xmlns:a16="http://schemas.microsoft.com/office/drawing/2014/main" id="{5FB639EA-F4BD-524C-8DF0-BD6981252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51236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61AF765A-AEAC-4141-B3BB-201C0C1AF7B8}"/>
              </a:ext>
            </a:extLst>
          </p:cNvPr>
          <p:cNvCxnSpPr>
            <a:cxnSpLocks noChangeShapeType="1"/>
            <a:stCxn id="121" idx="6"/>
            <a:endCxn id="231" idx="1"/>
          </p:cNvCxnSpPr>
          <p:nvPr/>
        </p:nvCxnSpPr>
        <p:spPr bwMode="auto">
          <a:xfrm>
            <a:off x="5021067" y="5360554"/>
            <a:ext cx="298914" cy="87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8" name="AutoShape 10">
            <a:extLst>
              <a:ext uri="{FF2B5EF4-FFF2-40B4-BE49-F238E27FC236}">
                <a16:creationId xmlns:a16="http://schemas.microsoft.com/office/drawing/2014/main" id="{69A56D1E-EC44-F842-A685-578291CA6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56337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275" name="AutoShape 48">
            <a:extLst>
              <a:ext uri="{FF2B5EF4-FFF2-40B4-BE49-F238E27FC236}">
                <a16:creationId xmlns:a16="http://schemas.microsoft.com/office/drawing/2014/main" id="{A3077054-8EDD-7845-841C-2708A4931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7802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276" name="Straight Arrow Connector 126">
            <a:extLst>
              <a:ext uri="{FF2B5EF4-FFF2-40B4-BE49-F238E27FC236}">
                <a16:creationId xmlns:a16="http://schemas.microsoft.com/office/drawing/2014/main" id="{18198375-93AE-5740-8028-CDB6ED6DFE5A}"/>
              </a:ext>
            </a:extLst>
          </p:cNvPr>
          <p:cNvCxnSpPr>
            <a:cxnSpLocks noChangeShapeType="1"/>
            <a:stCxn id="122" idx="6"/>
            <a:endCxn id="275" idx="1"/>
          </p:cNvCxnSpPr>
          <p:nvPr/>
        </p:nvCxnSpPr>
        <p:spPr bwMode="auto">
          <a:xfrm flipV="1">
            <a:off x="5021067" y="1018032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2" name="Straight Arrow Connector 126">
            <a:extLst>
              <a:ext uri="{FF2B5EF4-FFF2-40B4-BE49-F238E27FC236}">
                <a16:creationId xmlns:a16="http://schemas.microsoft.com/office/drawing/2014/main" id="{D1B24649-3822-8F45-A584-3126FBF8BC54}"/>
              </a:ext>
            </a:extLst>
          </p:cNvPr>
          <p:cNvCxnSpPr>
            <a:cxnSpLocks noChangeShapeType="1"/>
            <a:stCxn id="238" idx="3"/>
            <a:endCxn id="120" idx="2"/>
          </p:cNvCxnSpPr>
          <p:nvPr/>
        </p:nvCxnSpPr>
        <p:spPr bwMode="auto">
          <a:xfrm flipV="1">
            <a:off x="5795469" y="5868262"/>
            <a:ext cx="310896" cy="327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9" name="Straight Arrow Connector 122">
            <a:extLst>
              <a:ext uri="{FF2B5EF4-FFF2-40B4-BE49-F238E27FC236}">
                <a16:creationId xmlns:a16="http://schemas.microsoft.com/office/drawing/2014/main" id="{6A5ACE53-8061-684D-BB16-362B46D9CB3B}"/>
              </a:ext>
            </a:extLst>
          </p:cNvPr>
          <p:cNvCxnSpPr>
            <a:cxnSpLocks noChangeShapeType="1"/>
            <a:stCxn id="207" idx="3"/>
            <a:endCxn id="31781" idx="2"/>
          </p:cNvCxnSpPr>
          <p:nvPr/>
        </p:nvCxnSpPr>
        <p:spPr bwMode="auto">
          <a:xfrm>
            <a:off x="976581" y="2801112"/>
            <a:ext cx="42062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" name="Elbow Connector 268">
            <a:extLst>
              <a:ext uri="{FF2B5EF4-FFF2-40B4-BE49-F238E27FC236}">
                <a16:creationId xmlns:a16="http://schemas.microsoft.com/office/drawing/2014/main" id="{EE109B27-C8B4-9D43-8B1B-25FC662ECBB2}"/>
              </a:ext>
            </a:extLst>
          </p:cNvPr>
          <p:cNvCxnSpPr>
            <a:cxnSpLocks noChangeShapeType="1"/>
            <a:stCxn id="31775" idx="6"/>
            <a:endCxn id="31756" idx="1"/>
          </p:cNvCxnSpPr>
          <p:nvPr/>
        </p:nvCxnSpPr>
        <p:spPr bwMode="auto">
          <a:xfrm flipV="1">
            <a:off x="2122419" y="4066831"/>
            <a:ext cx="443270" cy="259602"/>
          </a:xfrm>
          <a:prstGeom prst="bentConnector3">
            <a:avLst>
              <a:gd name="adj1" fmla="val 2990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5" name="Elbow Connector 268">
            <a:extLst>
              <a:ext uri="{FF2B5EF4-FFF2-40B4-BE49-F238E27FC236}">
                <a16:creationId xmlns:a16="http://schemas.microsoft.com/office/drawing/2014/main" id="{6D30370D-A48C-4C40-8B72-81144D42E05B}"/>
              </a:ext>
            </a:extLst>
          </p:cNvPr>
          <p:cNvCxnSpPr>
            <a:cxnSpLocks noChangeShapeType="1"/>
            <a:stCxn id="31745" idx="6"/>
            <a:endCxn id="31756" idx="1"/>
          </p:cNvCxnSpPr>
          <p:nvPr/>
        </p:nvCxnSpPr>
        <p:spPr bwMode="auto">
          <a:xfrm>
            <a:off x="2121291" y="3820425"/>
            <a:ext cx="444398" cy="246406"/>
          </a:xfrm>
          <a:prstGeom prst="bentConnector3">
            <a:avLst>
              <a:gd name="adj1" fmla="val 299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" name="Elbow Connector 268">
            <a:extLst>
              <a:ext uri="{FF2B5EF4-FFF2-40B4-BE49-F238E27FC236}">
                <a16:creationId xmlns:a16="http://schemas.microsoft.com/office/drawing/2014/main" id="{62D033F4-77E6-6342-83C5-A3FA947ADB7A}"/>
              </a:ext>
            </a:extLst>
          </p:cNvPr>
          <p:cNvCxnSpPr>
            <a:cxnSpLocks noChangeShapeType="1"/>
            <a:stCxn id="31746" idx="6"/>
            <a:endCxn id="31756" idx="1"/>
          </p:cNvCxnSpPr>
          <p:nvPr/>
        </p:nvCxnSpPr>
        <p:spPr bwMode="auto">
          <a:xfrm>
            <a:off x="2121291" y="3318673"/>
            <a:ext cx="444398" cy="748158"/>
          </a:xfrm>
          <a:prstGeom prst="bentConnector3">
            <a:avLst>
              <a:gd name="adj1" fmla="val 3014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1" name="Elbow Connector 268">
            <a:extLst>
              <a:ext uri="{FF2B5EF4-FFF2-40B4-BE49-F238E27FC236}">
                <a16:creationId xmlns:a16="http://schemas.microsoft.com/office/drawing/2014/main" id="{F5F5A4DE-4F3F-F74F-B845-BFBFDACF4198}"/>
              </a:ext>
            </a:extLst>
          </p:cNvPr>
          <p:cNvCxnSpPr>
            <a:cxnSpLocks noChangeShapeType="1"/>
            <a:stCxn id="31855" idx="6"/>
            <a:endCxn id="31756" idx="1"/>
          </p:cNvCxnSpPr>
          <p:nvPr/>
        </p:nvCxnSpPr>
        <p:spPr bwMode="auto">
          <a:xfrm flipV="1">
            <a:off x="2121291" y="4066831"/>
            <a:ext cx="444398" cy="782537"/>
          </a:xfrm>
          <a:prstGeom prst="bentConnector3">
            <a:avLst>
              <a:gd name="adj1" fmla="val 299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4" name="Elbow Connector 268">
            <a:extLst>
              <a:ext uri="{FF2B5EF4-FFF2-40B4-BE49-F238E27FC236}">
                <a16:creationId xmlns:a16="http://schemas.microsoft.com/office/drawing/2014/main" id="{648E4FEB-5B68-1245-8EC5-5AAC097224E5}"/>
              </a:ext>
            </a:extLst>
          </p:cNvPr>
          <p:cNvCxnSpPr>
            <a:cxnSpLocks noChangeShapeType="1"/>
            <a:stCxn id="31781" idx="6"/>
            <a:endCxn id="31749" idx="1"/>
          </p:cNvCxnSpPr>
          <p:nvPr/>
        </p:nvCxnSpPr>
        <p:spPr bwMode="auto">
          <a:xfrm flipV="1">
            <a:off x="2122419" y="2276856"/>
            <a:ext cx="449153" cy="529753"/>
          </a:xfrm>
          <a:prstGeom prst="bentConnector3">
            <a:avLst>
              <a:gd name="adj1" fmla="val 3111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1" name="Elbow Connector 268">
            <a:extLst>
              <a:ext uri="{FF2B5EF4-FFF2-40B4-BE49-F238E27FC236}">
                <a16:creationId xmlns:a16="http://schemas.microsoft.com/office/drawing/2014/main" id="{6B9F83B2-9101-0448-8293-B360854B6965}"/>
              </a:ext>
            </a:extLst>
          </p:cNvPr>
          <p:cNvCxnSpPr>
            <a:cxnSpLocks noChangeShapeType="1"/>
            <a:stCxn id="706" idx="3"/>
            <a:endCxn id="31783" idx="0"/>
          </p:cNvCxnSpPr>
          <p:nvPr/>
        </p:nvCxnSpPr>
        <p:spPr bwMode="auto">
          <a:xfrm flipV="1">
            <a:off x="978408" y="1739945"/>
            <a:ext cx="2665068" cy="37039"/>
          </a:xfrm>
          <a:prstGeom prst="bentConnector4">
            <a:avLst>
              <a:gd name="adj1" fmla="val 7291"/>
              <a:gd name="adj2" fmla="val 29050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5" name="Elbow Connector 268">
            <a:extLst>
              <a:ext uri="{FF2B5EF4-FFF2-40B4-BE49-F238E27FC236}">
                <a16:creationId xmlns:a16="http://schemas.microsoft.com/office/drawing/2014/main" id="{B30051C9-3B7A-3841-BB2D-CD36D17DC029}"/>
              </a:ext>
            </a:extLst>
          </p:cNvPr>
          <p:cNvCxnSpPr>
            <a:cxnSpLocks noChangeShapeType="1"/>
            <a:stCxn id="209" idx="3"/>
            <a:endCxn id="31751" idx="0"/>
          </p:cNvCxnSpPr>
          <p:nvPr/>
        </p:nvCxnSpPr>
        <p:spPr bwMode="auto">
          <a:xfrm flipV="1">
            <a:off x="976581" y="780288"/>
            <a:ext cx="3682668" cy="481584"/>
          </a:xfrm>
          <a:prstGeom prst="bentConnector4">
            <a:avLst>
              <a:gd name="adj1" fmla="val 5297"/>
              <a:gd name="adj2" fmla="val 11637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0" name="Elbow Connector 268">
            <a:extLst>
              <a:ext uri="{FF2B5EF4-FFF2-40B4-BE49-F238E27FC236}">
                <a16:creationId xmlns:a16="http://schemas.microsoft.com/office/drawing/2014/main" id="{7B9D19BC-EC47-2C41-9C36-C84FA4B0B667}"/>
              </a:ext>
            </a:extLst>
          </p:cNvPr>
          <p:cNvCxnSpPr>
            <a:cxnSpLocks noChangeShapeType="1"/>
            <a:stCxn id="31749" idx="3"/>
            <a:endCxn id="31783" idx="2"/>
          </p:cNvCxnSpPr>
          <p:nvPr/>
        </p:nvCxnSpPr>
        <p:spPr bwMode="auto">
          <a:xfrm flipV="1">
            <a:off x="3047060" y="1932201"/>
            <a:ext cx="233809" cy="344655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6" name="Elbow Connector 268">
            <a:extLst>
              <a:ext uri="{FF2B5EF4-FFF2-40B4-BE49-F238E27FC236}">
                <a16:creationId xmlns:a16="http://schemas.microsoft.com/office/drawing/2014/main" id="{D3550EB1-2B8E-534A-BB3E-ADCE4E39067F}"/>
              </a:ext>
            </a:extLst>
          </p:cNvPr>
          <p:cNvCxnSpPr>
            <a:cxnSpLocks noChangeShapeType="1"/>
            <a:stCxn id="31756" idx="3"/>
            <a:endCxn id="31782" idx="2"/>
          </p:cNvCxnSpPr>
          <p:nvPr/>
        </p:nvCxnSpPr>
        <p:spPr bwMode="auto">
          <a:xfrm>
            <a:off x="3041177" y="4066831"/>
            <a:ext cx="239692" cy="312914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6" name="Rectangle 7">
            <a:extLst>
              <a:ext uri="{FF2B5EF4-FFF2-40B4-BE49-F238E27FC236}">
                <a16:creationId xmlns:a16="http://schemas.microsoft.com/office/drawing/2014/main" id="{45D1022C-4D33-9F4C-B8AB-3B211FD8A2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8304" y="609600"/>
            <a:ext cx="7277896" cy="60960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43" name="Text Box 6">
            <a:extLst>
              <a:ext uri="{FF2B5EF4-FFF2-40B4-BE49-F238E27FC236}">
                <a16:creationId xmlns:a16="http://schemas.microsoft.com/office/drawing/2014/main" id="{4249A77C-BA0B-5040-B88F-FCB9A0B42AA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23164"/>
            <a:ext cx="9144000" cy="58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 dirty="0"/>
              <a:t>MET Overview v9.0</a:t>
            </a:r>
          </a:p>
        </p:txBody>
      </p:sp>
      <p:cxnSp>
        <p:nvCxnSpPr>
          <p:cNvPr id="645" name="Elbow Connector 268">
            <a:extLst>
              <a:ext uri="{FF2B5EF4-FFF2-40B4-BE49-F238E27FC236}">
                <a16:creationId xmlns:a16="http://schemas.microsoft.com/office/drawing/2014/main" id="{F1CB2683-E5BB-B848-A122-9CAB8E01B5BD}"/>
              </a:ext>
            </a:extLst>
          </p:cNvPr>
          <p:cNvCxnSpPr>
            <a:cxnSpLocks noChangeShapeType="1"/>
            <a:stCxn id="31755" idx="3"/>
            <a:endCxn id="31770" idx="2"/>
          </p:cNvCxnSpPr>
          <p:nvPr/>
        </p:nvCxnSpPr>
        <p:spPr bwMode="auto">
          <a:xfrm flipV="1">
            <a:off x="5795469" y="3802088"/>
            <a:ext cx="310896" cy="79814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8" name="Elbow Connector 268">
            <a:extLst>
              <a:ext uri="{FF2B5EF4-FFF2-40B4-BE49-F238E27FC236}">
                <a16:creationId xmlns:a16="http://schemas.microsoft.com/office/drawing/2014/main" id="{FDEF7301-F89D-C244-A223-5A9D73C15AC4}"/>
              </a:ext>
            </a:extLst>
          </p:cNvPr>
          <p:cNvCxnSpPr>
            <a:cxnSpLocks noChangeShapeType="1"/>
            <a:stCxn id="31773" idx="3"/>
            <a:endCxn id="31770" idx="2"/>
          </p:cNvCxnSpPr>
          <p:nvPr/>
        </p:nvCxnSpPr>
        <p:spPr bwMode="auto">
          <a:xfrm flipV="1">
            <a:off x="5795469" y="3802088"/>
            <a:ext cx="310896" cy="288328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1" name="Elbow Connector 268">
            <a:extLst>
              <a:ext uri="{FF2B5EF4-FFF2-40B4-BE49-F238E27FC236}">
                <a16:creationId xmlns:a16="http://schemas.microsoft.com/office/drawing/2014/main" id="{11632437-800A-5642-94CA-C1DA332E41F2}"/>
              </a:ext>
            </a:extLst>
          </p:cNvPr>
          <p:cNvCxnSpPr>
            <a:cxnSpLocks noChangeShapeType="1"/>
            <a:stCxn id="31758" idx="3"/>
            <a:endCxn id="31770" idx="2"/>
          </p:cNvCxnSpPr>
          <p:nvPr/>
        </p:nvCxnSpPr>
        <p:spPr bwMode="auto">
          <a:xfrm>
            <a:off x="5795469" y="3578352"/>
            <a:ext cx="310896" cy="223736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4" name="Elbow Connector 268">
            <a:extLst>
              <a:ext uri="{FF2B5EF4-FFF2-40B4-BE49-F238E27FC236}">
                <a16:creationId xmlns:a16="http://schemas.microsoft.com/office/drawing/2014/main" id="{D54CBD36-24D0-C442-B514-7BFD0479FC61}"/>
              </a:ext>
            </a:extLst>
          </p:cNvPr>
          <p:cNvCxnSpPr>
            <a:cxnSpLocks noChangeShapeType="1"/>
            <a:stCxn id="31764" idx="3"/>
            <a:endCxn id="31770" idx="2"/>
          </p:cNvCxnSpPr>
          <p:nvPr/>
        </p:nvCxnSpPr>
        <p:spPr bwMode="auto">
          <a:xfrm>
            <a:off x="5795469" y="3066288"/>
            <a:ext cx="310896" cy="735800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9" name="Elbow Connector 268">
            <a:extLst>
              <a:ext uri="{FF2B5EF4-FFF2-40B4-BE49-F238E27FC236}">
                <a16:creationId xmlns:a16="http://schemas.microsoft.com/office/drawing/2014/main" id="{2B1457C3-6504-6D40-A62A-1F3E8B845909}"/>
              </a:ext>
            </a:extLst>
          </p:cNvPr>
          <p:cNvCxnSpPr>
            <a:cxnSpLocks noChangeShapeType="1"/>
            <a:stCxn id="31757" idx="3"/>
            <a:endCxn id="31830" idx="2"/>
          </p:cNvCxnSpPr>
          <p:nvPr/>
        </p:nvCxnSpPr>
        <p:spPr bwMode="auto">
          <a:xfrm flipV="1">
            <a:off x="5795469" y="2034443"/>
            <a:ext cx="310896" cy="519781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4" name="Straight Arrow Connector 171">
            <a:extLst>
              <a:ext uri="{FF2B5EF4-FFF2-40B4-BE49-F238E27FC236}">
                <a16:creationId xmlns:a16="http://schemas.microsoft.com/office/drawing/2014/main" id="{236CD915-B7FE-E44C-99F6-288C03D937B7}"/>
              </a:ext>
            </a:extLst>
          </p:cNvPr>
          <p:cNvCxnSpPr>
            <a:cxnSpLocks noChangeShapeType="1"/>
            <a:stCxn id="31757" idx="3"/>
            <a:endCxn id="31769" idx="2"/>
          </p:cNvCxnSpPr>
          <p:nvPr/>
        </p:nvCxnSpPr>
        <p:spPr bwMode="auto">
          <a:xfrm>
            <a:off x="5795469" y="2554224"/>
            <a:ext cx="310896" cy="64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4" name="Elbow Connector 268">
            <a:extLst>
              <a:ext uri="{FF2B5EF4-FFF2-40B4-BE49-F238E27FC236}">
                <a16:creationId xmlns:a16="http://schemas.microsoft.com/office/drawing/2014/main" id="{414BCFB2-817D-014F-934E-AD8B322E9EE7}"/>
              </a:ext>
            </a:extLst>
          </p:cNvPr>
          <p:cNvCxnSpPr>
            <a:cxnSpLocks noChangeShapeType="1"/>
            <a:stCxn id="31838" idx="0"/>
          </p:cNvCxnSpPr>
          <p:nvPr/>
        </p:nvCxnSpPr>
        <p:spPr bwMode="auto">
          <a:xfrm rot="5400000" flipH="1" flipV="1">
            <a:off x="4294892" y="8615021"/>
            <a:ext cx="145808" cy="313334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4" name="AutoShape 12">
            <a:extLst>
              <a:ext uri="{FF2B5EF4-FFF2-40B4-BE49-F238E27FC236}">
                <a16:creationId xmlns:a16="http://schemas.microsoft.com/office/drawing/2014/main" id="{1F18E819-91FB-3D4B-A632-79B9D3494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711" y="1077645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I/O</a:t>
            </a:r>
          </a:p>
        </p:txBody>
      </p:sp>
      <p:sp>
        <p:nvSpPr>
          <p:cNvPr id="695" name="Oval 43">
            <a:extLst>
              <a:ext uri="{FF2B5EF4-FFF2-40B4-BE49-F238E27FC236}">
                <a16:creationId xmlns:a16="http://schemas.microsoft.com/office/drawing/2014/main" id="{CC1DA589-39B3-BA4B-820F-82CDD3792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1701087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Reformat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6" name="Oval 40">
            <a:extLst>
              <a:ext uri="{FF2B5EF4-FFF2-40B4-BE49-F238E27FC236}">
                <a16:creationId xmlns:a16="http://schemas.microsoft.com/office/drawing/2014/main" id="{C2AAFA38-9301-F14B-A558-C8EC771A6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2245228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7" name="Oval 39">
            <a:extLst>
              <a:ext uri="{FF2B5EF4-FFF2-40B4-BE49-F238E27FC236}">
                <a16:creationId xmlns:a16="http://schemas.microsoft.com/office/drawing/2014/main" id="{30842F51-1356-D342-9680-EBD27D94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2771898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Statistic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8" name="Oval 36">
            <a:extLst>
              <a:ext uri="{FF2B5EF4-FFF2-40B4-BE49-F238E27FC236}">
                <a16:creationId xmlns:a16="http://schemas.microsoft.com/office/drawing/2014/main" id="{AFF8FDD2-5945-3548-887B-63381BAE5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3276600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9" name="Text Box 14">
            <a:extLst>
              <a:ext uri="{FF2B5EF4-FFF2-40B4-BE49-F238E27FC236}">
                <a16:creationId xmlns:a16="http://schemas.microsoft.com/office/drawing/2014/main" id="{67F9CF62-1A68-5647-AE72-0A078F7D05C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620000" y="6096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 u="sng" dirty="0"/>
              <a:t>Legend</a:t>
            </a:r>
          </a:p>
        </p:txBody>
      </p:sp>
      <p:sp>
        <p:nvSpPr>
          <p:cNvPr id="706" name="AutoShape 10">
            <a:extLst>
              <a:ext uri="{FF2B5EF4-FFF2-40B4-BE49-F238E27FC236}">
                <a16:creationId xmlns:a16="http://schemas.microsoft.com/office/drawing/2014/main" id="{C73C076D-A7C2-9A4C-94EC-44980C4A9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" y="153924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Anly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707" name="Elbow Connector 268">
            <a:extLst>
              <a:ext uri="{FF2B5EF4-FFF2-40B4-BE49-F238E27FC236}">
                <a16:creationId xmlns:a16="http://schemas.microsoft.com/office/drawing/2014/main" id="{CBB82DED-BCEE-C84C-B394-8F2AC0C115C3}"/>
              </a:ext>
            </a:extLst>
          </p:cNvPr>
          <p:cNvCxnSpPr>
            <a:cxnSpLocks noChangeShapeType="1"/>
            <a:stCxn id="706" idx="3"/>
            <a:endCxn id="31747" idx="1"/>
          </p:cNvCxnSpPr>
          <p:nvPr/>
        </p:nvCxnSpPr>
        <p:spPr bwMode="auto">
          <a:xfrm flipV="1">
            <a:off x="978408" y="1271676"/>
            <a:ext cx="354684" cy="505308"/>
          </a:xfrm>
          <a:prstGeom prst="bentConnector3">
            <a:avLst>
              <a:gd name="adj1" fmla="val 5531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9" name="Elbow Connector 268">
            <a:extLst>
              <a:ext uri="{FF2B5EF4-FFF2-40B4-BE49-F238E27FC236}">
                <a16:creationId xmlns:a16="http://schemas.microsoft.com/office/drawing/2014/main" id="{2D109874-678B-0F40-A01B-9B3B0FAA4F03}"/>
              </a:ext>
            </a:extLst>
          </p:cNvPr>
          <p:cNvCxnSpPr>
            <a:cxnSpLocks noChangeShapeType="1"/>
            <a:stCxn id="31747" idx="2"/>
            <a:endCxn id="31749" idx="1"/>
          </p:cNvCxnSpPr>
          <p:nvPr/>
        </p:nvCxnSpPr>
        <p:spPr bwMode="auto">
          <a:xfrm rot="16200000" flipH="1">
            <a:off x="2152772" y="1858055"/>
            <a:ext cx="529863" cy="307737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" name="Straight Arrow Connector 118">
            <a:extLst>
              <a:ext uri="{FF2B5EF4-FFF2-40B4-BE49-F238E27FC236}">
                <a16:creationId xmlns:a16="http://schemas.microsoft.com/office/drawing/2014/main" id="{61780F66-35D3-D24C-8067-ED97BDE767FC}"/>
              </a:ext>
            </a:extLst>
          </p:cNvPr>
          <p:cNvCxnSpPr>
            <a:cxnSpLocks noChangeShapeType="1"/>
            <a:stCxn id="31784" idx="6"/>
            <a:endCxn id="31749" idx="1"/>
          </p:cNvCxnSpPr>
          <p:nvPr/>
        </p:nvCxnSpPr>
        <p:spPr bwMode="auto">
          <a:xfrm flipV="1">
            <a:off x="2109635" y="2276856"/>
            <a:ext cx="461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Elbow Connector 268">
            <a:extLst>
              <a:ext uri="{FF2B5EF4-FFF2-40B4-BE49-F238E27FC236}">
                <a16:creationId xmlns:a16="http://schemas.microsoft.com/office/drawing/2014/main" id="{4672B70D-3E03-5240-BEF6-2630D97AEFED}"/>
              </a:ext>
            </a:extLst>
          </p:cNvPr>
          <p:cNvCxnSpPr>
            <a:cxnSpLocks noChangeShapeType="1"/>
            <a:stCxn id="31819" idx="3"/>
            <a:endCxn id="137" idx="1"/>
          </p:cNvCxnSpPr>
          <p:nvPr/>
        </p:nvCxnSpPr>
        <p:spPr bwMode="auto">
          <a:xfrm flipV="1">
            <a:off x="3038870" y="5869812"/>
            <a:ext cx="1209712" cy="512700"/>
          </a:xfrm>
          <a:prstGeom prst="bentConnector3">
            <a:avLst>
              <a:gd name="adj1" fmla="val 5036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" name="AutoShape 10">
            <a:extLst>
              <a:ext uri="{FF2B5EF4-FFF2-40B4-BE49-F238E27FC236}">
                <a16:creationId xmlns:a16="http://schemas.microsoft.com/office/drawing/2014/main" id="{23E9F11E-7099-8C4F-82F6-8A72B13A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0712" y="512064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144" name="Elbow Connector 268">
            <a:extLst>
              <a:ext uri="{FF2B5EF4-FFF2-40B4-BE49-F238E27FC236}">
                <a16:creationId xmlns:a16="http://schemas.microsoft.com/office/drawing/2014/main" id="{C5B16BDD-AFE3-B04B-A671-92805D71BD13}"/>
              </a:ext>
            </a:extLst>
          </p:cNvPr>
          <p:cNvCxnSpPr>
            <a:cxnSpLocks noChangeShapeType="1"/>
            <a:stCxn id="143" idx="2"/>
            <a:endCxn id="137" idx="1"/>
          </p:cNvCxnSpPr>
          <p:nvPr/>
        </p:nvCxnSpPr>
        <p:spPr bwMode="auto">
          <a:xfrm rot="16200000" flipH="1">
            <a:off x="3811677" y="5432907"/>
            <a:ext cx="273684" cy="600126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Elbow Connector 268">
            <a:extLst>
              <a:ext uri="{FF2B5EF4-FFF2-40B4-BE49-F238E27FC236}">
                <a16:creationId xmlns:a16="http://schemas.microsoft.com/office/drawing/2014/main" id="{8A218D3A-9F1F-834D-A2DB-FF240525FB4C}"/>
              </a:ext>
            </a:extLst>
          </p:cNvPr>
          <p:cNvCxnSpPr>
            <a:cxnSpLocks noChangeShapeType="1"/>
            <a:stCxn id="31838" idx="0"/>
          </p:cNvCxnSpPr>
          <p:nvPr/>
        </p:nvCxnSpPr>
        <p:spPr bwMode="auto">
          <a:xfrm rot="5400000" flipH="1" flipV="1">
            <a:off x="4309752" y="3479476"/>
            <a:ext cx="132539" cy="314979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478495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5">
            <a:extLst>
              <a:ext uri="{FF2B5EF4-FFF2-40B4-BE49-F238E27FC236}">
                <a16:creationId xmlns:a16="http://schemas.microsoft.com/office/drawing/2014/main" id="{739B8F07-4416-794E-A8EF-BE0DA84641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8582" y="5121562"/>
            <a:ext cx="819756" cy="1496499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cxnSp>
        <p:nvCxnSpPr>
          <p:cNvPr id="141" name="Straight Arrow Connector 122">
            <a:extLst>
              <a:ext uri="{FF2B5EF4-FFF2-40B4-BE49-F238E27FC236}">
                <a16:creationId xmlns:a16="http://schemas.microsoft.com/office/drawing/2014/main" id="{72B0FCC5-66E8-F44E-B4F1-490ECE17BA82}"/>
              </a:ext>
            </a:extLst>
          </p:cNvPr>
          <p:cNvCxnSpPr>
            <a:cxnSpLocks noChangeShapeType="1"/>
            <a:stCxn id="207" idx="3"/>
            <a:endCxn id="31829" idx="2"/>
          </p:cNvCxnSpPr>
          <p:nvPr/>
        </p:nvCxnSpPr>
        <p:spPr bwMode="auto">
          <a:xfrm>
            <a:off x="976581" y="2801112"/>
            <a:ext cx="2306115" cy="498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5" name="Oval 42">
            <a:extLst>
              <a:ext uri="{FF2B5EF4-FFF2-40B4-BE49-F238E27FC236}">
                <a16:creationId xmlns:a16="http://schemas.microsoft.com/office/drawing/2014/main" id="{C577B022-8858-094D-9C7E-FE24EC72B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77" y="3617488"/>
            <a:ext cx="725214" cy="405873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PB2NC</a:t>
            </a:r>
          </a:p>
        </p:txBody>
      </p:sp>
      <p:sp>
        <p:nvSpPr>
          <p:cNvPr id="31746" name="Oval 43">
            <a:extLst>
              <a:ext uri="{FF2B5EF4-FFF2-40B4-BE49-F238E27FC236}">
                <a16:creationId xmlns:a16="http://schemas.microsoft.com/office/drawing/2014/main" id="{F751DE59-254E-A244-BC60-61A34D4CC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77" y="3126417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ASCII2NC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57FC777F-B226-494D-8794-AB7498077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092" y="796358"/>
            <a:ext cx="1861486" cy="95063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cxnSp>
        <p:nvCxnSpPr>
          <p:cNvPr id="31748" name="Elbow Connector 268">
            <a:extLst>
              <a:ext uri="{FF2B5EF4-FFF2-40B4-BE49-F238E27FC236}">
                <a16:creationId xmlns:a16="http://schemas.microsoft.com/office/drawing/2014/main" id="{F57119E6-4E65-5C4C-91D7-6394CBC53620}"/>
              </a:ext>
            </a:extLst>
          </p:cNvPr>
          <p:cNvCxnSpPr>
            <a:cxnSpLocks noChangeShapeType="1"/>
            <a:stCxn id="31783" idx="6"/>
            <a:endCxn id="31787" idx="3"/>
          </p:cNvCxnSpPr>
          <p:nvPr/>
        </p:nvCxnSpPr>
        <p:spPr bwMode="auto">
          <a:xfrm flipH="1">
            <a:off x="3886200" y="1932201"/>
            <a:ext cx="119883" cy="1572999"/>
          </a:xfrm>
          <a:prstGeom prst="bentConnector3">
            <a:avLst>
              <a:gd name="adj1" fmla="val -8333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AutoShape 3">
            <a:extLst>
              <a:ext uri="{FF2B5EF4-FFF2-40B4-BE49-F238E27FC236}">
                <a16:creationId xmlns:a16="http://schemas.microsoft.com/office/drawing/2014/main" id="{FEFA5327-A898-ED40-9C5D-F1E7412AD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572" y="203911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51" name="Rectangle 5">
            <a:extLst>
              <a:ext uri="{FF2B5EF4-FFF2-40B4-BE49-F238E27FC236}">
                <a16:creationId xmlns:a16="http://schemas.microsoft.com/office/drawing/2014/main" id="{C90B3B9D-51AD-DC44-BF77-300F4F52B5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9371" y="780288"/>
            <a:ext cx="819756" cy="4057688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sp>
        <p:nvSpPr>
          <p:cNvPr id="31754" name="AutoShape 9">
            <a:extLst>
              <a:ext uri="{FF2B5EF4-FFF2-40B4-BE49-F238E27FC236}">
                <a16:creationId xmlns:a16="http://schemas.microsoft.com/office/drawing/2014/main" id="{D0DD23A9-E297-0F4C-B3CD-0C3DBA3CD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358749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55" name="AutoShape 10">
            <a:extLst>
              <a:ext uri="{FF2B5EF4-FFF2-40B4-BE49-F238E27FC236}">
                <a16:creationId xmlns:a16="http://schemas.microsoft.com/office/drawing/2014/main" id="{8CBFFC76-8682-7A4A-86A1-096D03B5E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4362487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756" name="AutoShape 11">
            <a:extLst>
              <a:ext uri="{FF2B5EF4-FFF2-40B4-BE49-F238E27FC236}">
                <a16:creationId xmlns:a16="http://schemas.microsoft.com/office/drawing/2014/main" id="{C5A0110C-E716-C042-96CE-57970905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689" y="3829087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Obs</a:t>
            </a:r>
            <a:endParaRPr lang="en-GB" altLang="en-US" sz="800" dirty="0"/>
          </a:p>
        </p:txBody>
      </p:sp>
      <p:sp>
        <p:nvSpPr>
          <p:cNvPr id="31757" name="AutoShape 12">
            <a:extLst>
              <a:ext uri="{FF2B5EF4-FFF2-40B4-BE49-F238E27FC236}">
                <a16:creationId xmlns:a16="http://schemas.microsoft.com/office/drawing/2014/main" id="{1403A0E8-F57E-9F48-8234-4D2E846B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231648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PS</a:t>
            </a:r>
          </a:p>
        </p:txBody>
      </p:sp>
      <p:sp>
        <p:nvSpPr>
          <p:cNvPr id="31758" name="AutoShape 13">
            <a:extLst>
              <a:ext uri="{FF2B5EF4-FFF2-40B4-BE49-F238E27FC236}">
                <a16:creationId xmlns:a16="http://schemas.microsoft.com/office/drawing/2014/main" id="{2D2918FE-9E65-6641-8D18-9BB24BD9B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334060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  <a:r>
              <a:rPr lang="en-GB" altLang="en-US" sz="800" dirty="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31762" name="AutoShape 22">
            <a:extLst>
              <a:ext uri="{FF2B5EF4-FFF2-40B4-BE49-F238E27FC236}">
                <a16:creationId xmlns:a16="http://schemas.microsoft.com/office/drawing/2014/main" id="{D56C48FA-7D3C-7149-8A27-1E8D56B56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56" y="307543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63" name="Oval 26">
            <a:extLst>
              <a:ext uri="{FF2B5EF4-FFF2-40B4-BE49-F238E27FC236}">
                <a16:creationId xmlns:a16="http://schemas.microsoft.com/office/drawing/2014/main" id="{BC3FE7BD-02FF-7041-A9F3-ACB17FC3C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2869279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Stat</a:t>
            </a:r>
          </a:p>
        </p:txBody>
      </p:sp>
      <p:sp>
        <p:nvSpPr>
          <p:cNvPr id="31764" name="AutoShape 32">
            <a:extLst>
              <a:ext uri="{FF2B5EF4-FFF2-40B4-BE49-F238E27FC236}">
                <a16:creationId xmlns:a16="http://schemas.microsoft.com/office/drawing/2014/main" id="{DD3AA92A-9113-B147-8622-B871CF70C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282854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PS</a:t>
            </a:r>
          </a:p>
        </p:txBody>
      </p:sp>
      <p:sp>
        <p:nvSpPr>
          <p:cNvPr id="31766" name="Oval 36">
            <a:extLst>
              <a:ext uri="{FF2B5EF4-FFF2-40B4-BE49-F238E27FC236}">
                <a16:creationId xmlns:a16="http://schemas.microsoft.com/office/drawing/2014/main" id="{F59F1B7B-3D03-4747-BCFE-2A98212F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2352439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MODE</a:t>
            </a:r>
          </a:p>
        </p:txBody>
      </p:sp>
      <p:sp>
        <p:nvSpPr>
          <p:cNvPr id="31767" name="Oval 37">
            <a:extLst>
              <a:ext uri="{FF2B5EF4-FFF2-40B4-BE49-F238E27FC236}">
                <a16:creationId xmlns:a16="http://schemas.microsoft.com/office/drawing/2014/main" id="{C1868EF7-D7A9-7E41-843D-3669C372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3391961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Stat</a:t>
            </a:r>
          </a:p>
        </p:txBody>
      </p:sp>
      <p:sp>
        <p:nvSpPr>
          <p:cNvPr id="31768" name="Oval 39">
            <a:extLst>
              <a:ext uri="{FF2B5EF4-FFF2-40B4-BE49-F238E27FC236}">
                <a16:creationId xmlns:a16="http://schemas.microsoft.com/office/drawing/2014/main" id="{D2D5EC67-0B66-334A-B7AE-1B1CEFBFD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4411334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31769" name="Oval 40">
            <a:extLst>
              <a:ext uri="{FF2B5EF4-FFF2-40B4-BE49-F238E27FC236}">
                <a16:creationId xmlns:a16="http://schemas.microsoft.com/office/drawing/2014/main" id="{BAC852C3-BCC1-834A-9AAA-750A45361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2362608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770" name="Oval 41">
            <a:extLst>
              <a:ext uri="{FF2B5EF4-FFF2-40B4-BE49-F238E27FC236}">
                <a16:creationId xmlns:a16="http://schemas.microsoft.com/office/drawing/2014/main" id="{A118B500-0553-1944-83F5-2A1D02A50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3609832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771" name="Oval 44">
            <a:extLst>
              <a:ext uri="{FF2B5EF4-FFF2-40B4-BE49-F238E27FC236}">
                <a16:creationId xmlns:a16="http://schemas.microsoft.com/office/drawing/2014/main" id="{9865DBF8-8540-E648-9890-73CCD8799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650" y="838200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Combine</a:t>
            </a:r>
          </a:p>
        </p:txBody>
      </p:sp>
      <p:sp>
        <p:nvSpPr>
          <p:cNvPr id="31772" name="Oval 45">
            <a:extLst>
              <a:ext uri="{FF2B5EF4-FFF2-40B4-BE49-F238E27FC236}">
                <a16:creationId xmlns:a16="http://schemas.microsoft.com/office/drawing/2014/main" id="{C7A9CFA8-BF49-4A49-BB09-E17FBD3F5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066" y="838200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VxMask</a:t>
            </a:r>
            <a:endParaRPr lang="en-GB" altLang="en-US" sz="800" b="1" dirty="0"/>
          </a:p>
        </p:txBody>
      </p:sp>
      <p:sp>
        <p:nvSpPr>
          <p:cNvPr id="31773" name="AutoShape 46">
            <a:extLst>
              <a:ext uri="{FF2B5EF4-FFF2-40B4-BE49-F238E27FC236}">
                <a16:creationId xmlns:a16="http://schemas.microsoft.com/office/drawing/2014/main" id="{0500237E-597E-B843-B655-C3EDBBDCA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385267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  <a:r>
              <a:rPr lang="en-GB" altLang="en-US" sz="800" dirty="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31774" name="AutoShape 48">
            <a:extLst>
              <a:ext uri="{FF2B5EF4-FFF2-40B4-BE49-F238E27FC236}">
                <a16:creationId xmlns:a16="http://schemas.microsoft.com/office/drawing/2014/main" id="{8924ACDB-2B11-CD47-9F36-FCA57B5D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2305505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775" name="Oval 42">
            <a:extLst>
              <a:ext uri="{FF2B5EF4-FFF2-40B4-BE49-F238E27FC236}">
                <a16:creationId xmlns:a16="http://schemas.microsoft.com/office/drawing/2014/main" id="{BCA6FAF1-084C-AA4D-A3A0-8891BC96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205" y="4134177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MADIS2NC</a:t>
            </a:r>
          </a:p>
        </p:txBody>
      </p:sp>
      <p:sp>
        <p:nvSpPr>
          <p:cNvPr id="31776" name="AutoShape 9">
            <a:extLst>
              <a:ext uri="{FF2B5EF4-FFF2-40B4-BE49-F238E27FC236}">
                <a16:creationId xmlns:a16="http://schemas.microsoft.com/office/drawing/2014/main" id="{FD8369A4-E62E-1B4F-8948-4543D63AE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409956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77" name="Oval 36">
            <a:extLst>
              <a:ext uri="{FF2B5EF4-FFF2-40B4-BE49-F238E27FC236}">
                <a16:creationId xmlns:a16="http://schemas.microsoft.com/office/drawing/2014/main" id="{1A2CC4D6-E4EE-2A4C-9FEC-FE55E7DD4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1849327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MTD</a:t>
            </a:r>
          </a:p>
        </p:txBody>
      </p:sp>
      <p:sp>
        <p:nvSpPr>
          <p:cNvPr id="31778" name="Oval 36">
            <a:extLst>
              <a:ext uri="{FF2B5EF4-FFF2-40B4-BE49-F238E27FC236}">
                <a16:creationId xmlns:a16="http://schemas.microsoft.com/office/drawing/2014/main" id="{1F88E269-4542-5E45-BFCB-4836F566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243" y="6186546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DLand</a:t>
            </a:r>
            <a:endParaRPr lang="en-GB" altLang="en-US" sz="800" b="1" dirty="0"/>
          </a:p>
        </p:txBody>
      </p:sp>
      <p:sp>
        <p:nvSpPr>
          <p:cNvPr id="31779" name="Oval 36">
            <a:extLst>
              <a:ext uri="{FF2B5EF4-FFF2-40B4-BE49-F238E27FC236}">
                <a16:creationId xmlns:a16="http://schemas.microsoft.com/office/drawing/2014/main" id="{73FF48E0-CC44-144A-B366-31ECB3BCC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6190256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Pairs</a:t>
            </a:r>
          </a:p>
        </p:txBody>
      </p:sp>
      <p:sp>
        <p:nvSpPr>
          <p:cNvPr id="31780" name="Oval 36">
            <a:extLst>
              <a:ext uri="{FF2B5EF4-FFF2-40B4-BE49-F238E27FC236}">
                <a16:creationId xmlns:a16="http://schemas.microsoft.com/office/drawing/2014/main" id="{C65448B7-E54D-EE4C-8C28-24EA5AFF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6182835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31781" name="Oval 36">
            <a:extLst>
              <a:ext uri="{FF2B5EF4-FFF2-40B4-BE49-F238E27FC236}">
                <a16:creationId xmlns:a16="http://schemas.microsoft.com/office/drawing/2014/main" id="{05B7FBF5-D6BC-A448-9672-5E86B9217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205" y="2614353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Regrid</a:t>
            </a:r>
          </a:p>
        </p:txBody>
      </p:sp>
      <p:sp>
        <p:nvSpPr>
          <p:cNvPr id="31782" name="Oval 36">
            <a:extLst>
              <a:ext uri="{FF2B5EF4-FFF2-40B4-BE49-F238E27FC236}">
                <a16:creationId xmlns:a16="http://schemas.microsoft.com/office/drawing/2014/main" id="{C9847C62-2B64-5343-8B2C-DD4906616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869" y="4187489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Obs</a:t>
            </a:r>
          </a:p>
        </p:txBody>
      </p:sp>
      <p:sp>
        <p:nvSpPr>
          <p:cNvPr id="31783" name="Oval 36">
            <a:extLst>
              <a:ext uri="{FF2B5EF4-FFF2-40B4-BE49-F238E27FC236}">
                <a16:creationId xmlns:a16="http://schemas.microsoft.com/office/drawing/2014/main" id="{DA49168F-661F-CC4E-9012-11B34EF9D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869" y="1739945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Plane</a:t>
            </a:r>
          </a:p>
        </p:txBody>
      </p:sp>
      <p:sp>
        <p:nvSpPr>
          <p:cNvPr id="31784" name="Oval 36">
            <a:extLst>
              <a:ext uri="{FF2B5EF4-FFF2-40B4-BE49-F238E27FC236}">
                <a16:creationId xmlns:a16="http://schemas.microsoft.com/office/drawing/2014/main" id="{7A5493AE-ED69-2946-9DB3-4A984C2C3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421" y="2098042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Regrid</a:t>
            </a:r>
          </a:p>
        </p:txBody>
      </p:sp>
      <p:sp>
        <p:nvSpPr>
          <p:cNvPr id="31787" name="AutoShape 12">
            <a:extLst>
              <a:ext uri="{FF2B5EF4-FFF2-40B4-BE49-F238E27FC236}">
                <a16:creationId xmlns:a16="http://schemas.microsoft.com/office/drawing/2014/main" id="{40171C67-12F6-3D4F-9E13-C0BFDAE49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0712" y="326745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PS</a:t>
            </a:r>
          </a:p>
        </p:txBody>
      </p:sp>
      <p:cxnSp>
        <p:nvCxnSpPr>
          <p:cNvPr id="31789" name="Straight Arrow Connector 118">
            <a:extLst>
              <a:ext uri="{FF2B5EF4-FFF2-40B4-BE49-F238E27FC236}">
                <a16:creationId xmlns:a16="http://schemas.microsoft.com/office/drawing/2014/main" id="{00393E35-091F-0644-AA6A-38A451CF8D1C}"/>
              </a:ext>
            </a:extLst>
          </p:cNvPr>
          <p:cNvCxnSpPr>
            <a:cxnSpLocks noChangeShapeType="1"/>
            <a:stCxn id="208" idx="3"/>
            <a:endCxn id="31784" idx="2"/>
          </p:cNvCxnSpPr>
          <p:nvPr/>
        </p:nvCxnSpPr>
        <p:spPr bwMode="auto">
          <a:xfrm>
            <a:off x="976581" y="2289048"/>
            <a:ext cx="407840" cy="12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1" name="Straight Arrow Connector 122">
            <a:extLst>
              <a:ext uri="{FF2B5EF4-FFF2-40B4-BE49-F238E27FC236}">
                <a16:creationId xmlns:a16="http://schemas.microsoft.com/office/drawing/2014/main" id="{838A14E5-6057-CC4F-9E70-2D86C0BEFD5B}"/>
              </a:ext>
            </a:extLst>
          </p:cNvPr>
          <p:cNvCxnSpPr>
            <a:cxnSpLocks noChangeShapeType="1"/>
            <a:stCxn id="31762" idx="3"/>
            <a:endCxn id="31746" idx="2"/>
          </p:cNvCxnSpPr>
          <p:nvPr/>
        </p:nvCxnSpPr>
        <p:spPr bwMode="auto">
          <a:xfrm>
            <a:off x="980744" y="3313176"/>
            <a:ext cx="415333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2" name="Straight Arrow Connector 124">
            <a:extLst>
              <a:ext uri="{FF2B5EF4-FFF2-40B4-BE49-F238E27FC236}">
                <a16:creationId xmlns:a16="http://schemas.microsoft.com/office/drawing/2014/main" id="{C1326DC9-9F28-324F-80E6-38B9C71CEC9C}"/>
              </a:ext>
            </a:extLst>
          </p:cNvPr>
          <p:cNvCxnSpPr>
            <a:cxnSpLocks noChangeShapeType="1"/>
            <a:stCxn id="31754" idx="3"/>
            <a:endCxn id="31745" idx="2"/>
          </p:cNvCxnSpPr>
          <p:nvPr/>
        </p:nvCxnSpPr>
        <p:spPr bwMode="auto">
          <a:xfrm flipV="1">
            <a:off x="976581" y="3820425"/>
            <a:ext cx="419496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3" name="Straight Arrow Connector 126">
            <a:extLst>
              <a:ext uri="{FF2B5EF4-FFF2-40B4-BE49-F238E27FC236}">
                <a16:creationId xmlns:a16="http://schemas.microsoft.com/office/drawing/2014/main" id="{B7E7F6F1-8A5F-CC4C-A425-1791F04D1C00}"/>
              </a:ext>
            </a:extLst>
          </p:cNvPr>
          <p:cNvCxnSpPr>
            <a:cxnSpLocks noChangeShapeType="1"/>
            <a:stCxn id="31776" idx="3"/>
            <a:endCxn id="31775" idx="2"/>
          </p:cNvCxnSpPr>
          <p:nvPr/>
        </p:nvCxnSpPr>
        <p:spPr bwMode="auto">
          <a:xfrm flipV="1">
            <a:off x="976581" y="4326433"/>
            <a:ext cx="42062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0" name="Straight Arrow Connector 166">
            <a:extLst>
              <a:ext uri="{FF2B5EF4-FFF2-40B4-BE49-F238E27FC236}">
                <a16:creationId xmlns:a16="http://schemas.microsoft.com/office/drawing/2014/main" id="{906ABE56-C4F5-884E-8CF8-642407E8BF85}"/>
              </a:ext>
            </a:extLst>
          </p:cNvPr>
          <p:cNvCxnSpPr>
            <a:cxnSpLocks noChangeShapeType="1"/>
            <a:stCxn id="31763" idx="6"/>
            <a:endCxn id="31764" idx="1"/>
          </p:cNvCxnSpPr>
          <p:nvPr/>
        </p:nvCxnSpPr>
        <p:spPr bwMode="auto">
          <a:xfrm>
            <a:off x="5021067" y="3061535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1" name="Straight Arrow Connector 168">
            <a:extLst>
              <a:ext uri="{FF2B5EF4-FFF2-40B4-BE49-F238E27FC236}">
                <a16:creationId xmlns:a16="http://schemas.microsoft.com/office/drawing/2014/main" id="{A5A6B2EF-83C8-B84E-BEFC-C8B7AC19A43C}"/>
              </a:ext>
            </a:extLst>
          </p:cNvPr>
          <p:cNvCxnSpPr>
            <a:cxnSpLocks noChangeShapeType="1"/>
            <a:stCxn id="31767" idx="6"/>
            <a:endCxn id="31758" idx="1"/>
          </p:cNvCxnSpPr>
          <p:nvPr/>
        </p:nvCxnSpPr>
        <p:spPr bwMode="auto">
          <a:xfrm flipV="1">
            <a:off x="5021067" y="3578352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2" name="Straight Arrow Connector 171">
            <a:extLst>
              <a:ext uri="{FF2B5EF4-FFF2-40B4-BE49-F238E27FC236}">
                <a16:creationId xmlns:a16="http://schemas.microsoft.com/office/drawing/2014/main" id="{A85D70E1-0A18-2540-979C-2486655DD11D}"/>
              </a:ext>
            </a:extLst>
          </p:cNvPr>
          <p:cNvCxnSpPr>
            <a:cxnSpLocks noChangeShapeType="1"/>
            <a:stCxn id="31766" idx="6"/>
            <a:endCxn id="31757" idx="1"/>
          </p:cNvCxnSpPr>
          <p:nvPr/>
        </p:nvCxnSpPr>
        <p:spPr bwMode="auto">
          <a:xfrm>
            <a:off x="5021067" y="2544695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3" name="Straight Arrow Connector 173">
            <a:extLst>
              <a:ext uri="{FF2B5EF4-FFF2-40B4-BE49-F238E27FC236}">
                <a16:creationId xmlns:a16="http://schemas.microsoft.com/office/drawing/2014/main" id="{8F1B0B1D-C97F-8F4A-83BA-4A8D1935233C}"/>
              </a:ext>
            </a:extLst>
          </p:cNvPr>
          <p:cNvCxnSpPr>
            <a:cxnSpLocks noChangeShapeType="1"/>
            <a:stCxn id="31859" idx="6"/>
            <a:endCxn id="31773" idx="1"/>
          </p:cNvCxnSpPr>
          <p:nvPr/>
        </p:nvCxnSpPr>
        <p:spPr bwMode="auto">
          <a:xfrm>
            <a:off x="5021067" y="4085809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4" name="Straight Arrow Connector 175">
            <a:extLst>
              <a:ext uri="{FF2B5EF4-FFF2-40B4-BE49-F238E27FC236}">
                <a16:creationId xmlns:a16="http://schemas.microsoft.com/office/drawing/2014/main" id="{81590111-E64E-FB46-BEDD-BF41F0EBAE7A}"/>
              </a:ext>
            </a:extLst>
          </p:cNvPr>
          <p:cNvCxnSpPr>
            <a:cxnSpLocks noChangeShapeType="1"/>
            <a:stCxn id="31768" idx="6"/>
            <a:endCxn id="31755" idx="1"/>
          </p:cNvCxnSpPr>
          <p:nvPr/>
        </p:nvCxnSpPr>
        <p:spPr bwMode="auto">
          <a:xfrm flipV="1">
            <a:off x="5021067" y="4600231"/>
            <a:ext cx="298914" cy="335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5" name="AutoShape 10">
            <a:extLst>
              <a:ext uri="{FF2B5EF4-FFF2-40B4-BE49-F238E27FC236}">
                <a16:creationId xmlns:a16="http://schemas.microsoft.com/office/drawing/2014/main" id="{80D7A254-1946-EE44-936B-4B39EC9F3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180441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31806" name="Straight Arrow Connector 178">
            <a:extLst>
              <a:ext uri="{FF2B5EF4-FFF2-40B4-BE49-F238E27FC236}">
                <a16:creationId xmlns:a16="http://schemas.microsoft.com/office/drawing/2014/main" id="{E2F4FA5B-C692-8E4F-A6C3-5CAFD74555D8}"/>
              </a:ext>
            </a:extLst>
          </p:cNvPr>
          <p:cNvCxnSpPr>
            <a:cxnSpLocks noChangeShapeType="1"/>
            <a:stCxn id="31777" idx="6"/>
            <a:endCxn id="31805" idx="1"/>
          </p:cNvCxnSpPr>
          <p:nvPr/>
        </p:nvCxnSpPr>
        <p:spPr bwMode="auto">
          <a:xfrm>
            <a:off x="5021067" y="2041583"/>
            <a:ext cx="298914" cy="57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4" name="Straight Arrow Connector 204">
            <a:extLst>
              <a:ext uri="{FF2B5EF4-FFF2-40B4-BE49-F238E27FC236}">
                <a16:creationId xmlns:a16="http://schemas.microsoft.com/office/drawing/2014/main" id="{9F731989-7BD1-EC43-A165-E6FC75F7D773}"/>
              </a:ext>
            </a:extLst>
          </p:cNvPr>
          <p:cNvCxnSpPr>
            <a:cxnSpLocks noChangeShapeType="1"/>
            <a:stCxn id="31769" idx="6"/>
            <a:endCxn id="31774" idx="1"/>
          </p:cNvCxnSpPr>
          <p:nvPr/>
        </p:nvCxnSpPr>
        <p:spPr bwMode="auto">
          <a:xfrm flipV="1">
            <a:off x="6831579" y="2543249"/>
            <a:ext cx="266749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5" name="Straight Arrow Connector 206">
            <a:extLst>
              <a:ext uri="{FF2B5EF4-FFF2-40B4-BE49-F238E27FC236}">
                <a16:creationId xmlns:a16="http://schemas.microsoft.com/office/drawing/2014/main" id="{954C4AAC-2AC1-8846-91F3-909E8124F660}"/>
              </a:ext>
            </a:extLst>
          </p:cNvPr>
          <p:cNvCxnSpPr>
            <a:cxnSpLocks noChangeShapeType="1"/>
            <a:stCxn id="31770" idx="6"/>
            <a:endCxn id="31849" idx="1"/>
          </p:cNvCxnSpPr>
          <p:nvPr/>
        </p:nvCxnSpPr>
        <p:spPr bwMode="auto">
          <a:xfrm>
            <a:off x="6831579" y="3802088"/>
            <a:ext cx="266749" cy="267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8" name="Straight Arrow Connector 211">
            <a:extLst>
              <a:ext uri="{FF2B5EF4-FFF2-40B4-BE49-F238E27FC236}">
                <a16:creationId xmlns:a16="http://schemas.microsoft.com/office/drawing/2014/main" id="{3421BD43-E797-164C-8508-1DE0158F3902}"/>
              </a:ext>
            </a:extLst>
          </p:cNvPr>
          <p:cNvCxnSpPr>
            <a:cxnSpLocks noChangeShapeType="1"/>
            <a:stCxn id="202" idx="3"/>
            <a:endCxn id="31778" idx="2"/>
          </p:cNvCxnSpPr>
          <p:nvPr/>
        </p:nvCxnSpPr>
        <p:spPr bwMode="auto">
          <a:xfrm flipV="1">
            <a:off x="977020" y="6378802"/>
            <a:ext cx="423223" cy="371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9" name="AutoShape 48">
            <a:extLst>
              <a:ext uri="{FF2B5EF4-FFF2-40B4-BE49-F238E27FC236}">
                <a16:creationId xmlns:a16="http://schemas.microsoft.com/office/drawing/2014/main" id="{3F592A7A-B7F4-A543-9D78-4CD11594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382" y="61447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DLand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821" name="AutoShape 48">
            <a:extLst>
              <a:ext uri="{FF2B5EF4-FFF2-40B4-BE49-F238E27FC236}">
                <a16:creationId xmlns:a16="http://schemas.microsoft.com/office/drawing/2014/main" id="{BD386B58-88FC-F446-8D03-010767907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61447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22" name="Straight Arrow Connector 221">
            <a:extLst>
              <a:ext uri="{FF2B5EF4-FFF2-40B4-BE49-F238E27FC236}">
                <a16:creationId xmlns:a16="http://schemas.microsoft.com/office/drawing/2014/main" id="{B4FE9BDB-54C0-C046-AB3A-5F6C7A71A103}"/>
              </a:ext>
            </a:extLst>
          </p:cNvPr>
          <p:cNvCxnSpPr>
            <a:cxnSpLocks noChangeShapeType="1"/>
            <a:stCxn id="31779" idx="6"/>
            <a:endCxn id="31821" idx="1"/>
          </p:cNvCxnSpPr>
          <p:nvPr/>
        </p:nvCxnSpPr>
        <p:spPr bwMode="auto">
          <a:xfrm>
            <a:off x="5021067" y="6382512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3" name="Straight Arrow Connector 223">
            <a:extLst>
              <a:ext uri="{FF2B5EF4-FFF2-40B4-BE49-F238E27FC236}">
                <a16:creationId xmlns:a16="http://schemas.microsoft.com/office/drawing/2014/main" id="{4204CBD8-CEC7-DB4E-A402-181265741C6B}"/>
              </a:ext>
            </a:extLst>
          </p:cNvPr>
          <p:cNvCxnSpPr>
            <a:cxnSpLocks noChangeShapeType="1"/>
            <a:stCxn id="31778" idx="6"/>
            <a:endCxn id="31819" idx="1"/>
          </p:cNvCxnSpPr>
          <p:nvPr/>
        </p:nvCxnSpPr>
        <p:spPr bwMode="auto">
          <a:xfrm>
            <a:off x="2125457" y="6378802"/>
            <a:ext cx="437925" cy="371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5" name="Straight Arrow Connector 238">
            <a:extLst>
              <a:ext uri="{FF2B5EF4-FFF2-40B4-BE49-F238E27FC236}">
                <a16:creationId xmlns:a16="http://schemas.microsoft.com/office/drawing/2014/main" id="{4523A27D-BD93-E841-BC9F-F6D33158FCBB}"/>
              </a:ext>
            </a:extLst>
          </p:cNvPr>
          <p:cNvCxnSpPr>
            <a:cxnSpLocks noChangeShapeType="1"/>
            <a:stCxn id="31821" idx="3"/>
            <a:endCxn id="31780" idx="2"/>
          </p:cNvCxnSpPr>
          <p:nvPr/>
        </p:nvCxnSpPr>
        <p:spPr bwMode="auto">
          <a:xfrm flipV="1">
            <a:off x="5795469" y="6375091"/>
            <a:ext cx="310896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6" name="AutoShape 48">
            <a:extLst>
              <a:ext uri="{FF2B5EF4-FFF2-40B4-BE49-F238E27FC236}">
                <a16:creationId xmlns:a16="http://schemas.microsoft.com/office/drawing/2014/main" id="{012B3F9F-8F48-6B42-A32D-F8B93B40E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614258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27" name="Straight Arrow Connector 243">
            <a:extLst>
              <a:ext uri="{FF2B5EF4-FFF2-40B4-BE49-F238E27FC236}">
                <a16:creationId xmlns:a16="http://schemas.microsoft.com/office/drawing/2014/main" id="{0D46839D-3144-D04D-907B-73065C7C9DDF}"/>
              </a:ext>
            </a:extLst>
          </p:cNvPr>
          <p:cNvCxnSpPr>
            <a:cxnSpLocks noChangeShapeType="1"/>
            <a:stCxn id="31780" idx="6"/>
            <a:endCxn id="31826" idx="1"/>
          </p:cNvCxnSpPr>
          <p:nvPr/>
        </p:nvCxnSpPr>
        <p:spPr bwMode="auto">
          <a:xfrm>
            <a:off x="6831579" y="6375091"/>
            <a:ext cx="266749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9" name="Oval 36">
            <a:extLst>
              <a:ext uri="{FF2B5EF4-FFF2-40B4-BE49-F238E27FC236}">
                <a16:creationId xmlns:a16="http://schemas.microsoft.com/office/drawing/2014/main" id="{373E36B7-A4C8-254E-91D8-0F0D8F36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96" y="2613836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Plot</a:t>
            </a:r>
          </a:p>
        </p:txBody>
      </p:sp>
      <p:sp>
        <p:nvSpPr>
          <p:cNvPr id="31830" name="Oval 40">
            <a:extLst>
              <a:ext uri="{FF2B5EF4-FFF2-40B4-BE49-F238E27FC236}">
                <a16:creationId xmlns:a16="http://schemas.microsoft.com/office/drawing/2014/main" id="{FA13C33C-B390-934A-9490-56C220D0C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1842187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Field</a:t>
            </a:r>
          </a:p>
        </p:txBody>
      </p:sp>
      <p:sp>
        <p:nvSpPr>
          <p:cNvPr id="31832" name="AutoShape 48">
            <a:extLst>
              <a:ext uri="{FF2B5EF4-FFF2-40B4-BE49-F238E27FC236}">
                <a16:creationId xmlns:a16="http://schemas.microsoft.com/office/drawing/2014/main" id="{9D9D6DBA-0F59-6B41-ABC0-E4B1110BC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179003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33" name="Straight Arrow Connector 171">
            <a:extLst>
              <a:ext uri="{FF2B5EF4-FFF2-40B4-BE49-F238E27FC236}">
                <a16:creationId xmlns:a16="http://schemas.microsoft.com/office/drawing/2014/main" id="{54AB7030-9426-0344-898B-350A53A856A9}"/>
              </a:ext>
            </a:extLst>
          </p:cNvPr>
          <p:cNvCxnSpPr>
            <a:cxnSpLocks noChangeShapeType="1"/>
            <a:stCxn id="31830" idx="6"/>
            <a:endCxn id="31832" idx="1"/>
          </p:cNvCxnSpPr>
          <p:nvPr/>
        </p:nvCxnSpPr>
        <p:spPr bwMode="auto">
          <a:xfrm flipV="1">
            <a:off x="6831579" y="2027782"/>
            <a:ext cx="266749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4" name="Oval 36">
            <a:extLst>
              <a:ext uri="{FF2B5EF4-FFF2-40B4-BE49-F238E27FC236}">
                <a16:creationId xmlns:a16="http://schemas.microsoft.com/office/drawing/2014/main" id="{3B391F49-B42E-3E4A-BFA6-C4512107A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1349265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835" name="AutoShape 12">
            <a:extLst>
              <a:ext uri="{FF2B5EF4-FFF2-40B4-BE49-F238E27FC236}">
                <a16:creationId xmlns:a16="http://schemas.microsoft.com/office/drawing/2014/main" id="{1EC2A3AB-54CC-BA47-8177-1CFA5F7D8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129235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31836" name="Straight Arrow Connector 171">
            <a:extLst>
              <a:ext uri="{FF2B5EF4-FFF2-40B4-BE49-F238E27FC236}">
                <a16:creationId xmlns:a16="http://schemas.microsoft.com/office/drawing/2014/main" id="{667722C0-C17A-8942-A09D-76F159B4FA66}"/>
              </a:ext>
            </a:extLst>
          </p:cNvPr>
          <p:cNvCxnSpPr>
            <a:cxnSpLocks noChangeShapeType="1"/>
            <a:stCxn id="31834" idx="6"/>
            <a:endCxn id="31835" idx="1"/>
          </p:cNvCxnSpPr>
          <p:nvPr/>
        </p:nvCxnSpPr>
        <p:spPr bwMode="auto">
          <a:xfrm flipV="1">
            <a:off x="5021067" y="1530096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7" name="Oval 41">
            <a:extLst>
              <a:ext uri="{FF2B5EF4-FFF2-40B4-BE49-F238E27FC236}">
                <a16:creationId xmlns:a16="http://schemas.microsoft.com/office/drawing/2014/main" id="{D514F43D-C5A4-0C49-9199-E8B4BE44C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205" y="5179512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Tools</a:t>
            </a:r>
          </a:p>
        </p:txBody>
      </p:sp>
      <p:sp>
        <p:nvSpPr>
          <p:cNvPr id="31838" name="AutoShape 10">
            <a:extLst>
              <a:ext uri="{FF2B5EF4-FFF2-40B4-BE49-F238E27FC236}">
                <a16:creationId xmlns:a16="http://schemas.microsoft.com/office/drawing/2014/main" id="{1856955C-C1E9-5E47-9CEB-8CA792D24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382" y="512064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</p:txBody>
      </p:sp>
      <p:sp>
        <p:nvSpPr>
          <p:cNvPr id="31839" name="AutoShape 10">
            <a:extLst>
              <a:ext uri="{FF2B5EF4-FFF2-40B4-BE49-F238E27FC236}">
                <a16:creationId xmlns:a16="http://schemas.microsoft.com/office/drawing/2014/main" id="{F11F51BF-ACF4-D141-9740-30EAFBBC7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51236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Diag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840" name="Oval 36">
            <a:extLst>
              <a:ext uri="{FF2B5EF4-FFF2-40B4-BE49-F238E27FC236}">
                <a16:creationId xmlns:a16="http://schemas.microsoft.com/office/drawing/2014/main" id="{EF822801-6811-1142-B048-C2C10020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650" y="1323975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Regrid</a:t>
            </a:r>
            <a:endParaRPr lang="en-GB" altLang="en-US" sz="800" b="1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Plane</a:t>
            </a:r>
          </a:p>
        </p:txBody>
      </p:sp>
      <p:cxnSp>
        <p:nvCxnSpPr>
          <p:cNvPr id="31841" name="Straight Arrow Connector 126">
            <a:extLst>
              <a:ext uri="{FF2B5EF4-FFF2-40B4-BE49-F238E27FC236}">
                <a16:creationId xmlns:a16="http://schemas.microsoft.com/office/drawing/2014/main" id="{67E94064-1B9D-E14D-AB82-269673C2DF82}"/>
              </a:ext>
            </a:extLst>
          </p:cNvPr>
          <p:cNvCxnSpPr>
            <a:cxnSpLocks noChangeShapeType="1"/>
            <a:stCxn id="31839" idx="3"/>
            <a:endCxn id="31837" idx="2"/>
          </p:cNvCxnSpPr>
          <p:nvPr/>
        </p:nvCxnSpPr>
        <p:spPr bwMode="auto">
          <a:xfrm>
            <a:off x="976581" y="5361432"/>
            <a:ext cx="42062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2" name="Straight Arrow Connector 126">
            <a:extLst>
              <a:ext uri="{FF2B5EF4-FFF2-40B4-BE49-F238E27FC236}">
                <a16:creationId xmlns:a16="http://schemas.microsoft.com/office/drawing/2014/main" id="{60C06FFE-736D-E544-B637-F98CD84DCCBE}"/>
              </a:ext>
            </a:extLst>
          </p:cNvPr>
          <p:cNvCxnSpPr>
            <a:cxnSpLocks noChangeShapeType="1"/>
            <a:stCxn id="31837" idx="6"/>
            <a:endCxn id="31838" idx="1"/>
          </p:cNvCxnSpPr>
          <p:nvPr/>
        </p:nvCxnSpPr>
        <p:spPr bwMode="auto">
          <a:xfrm flipV="1">
            <a:off x="2122419" y="5358384"/>
            <a:ext cx="440963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4" name="Straight Arrow Connector 112">
            <a:extLst>
              <a:ext uri="{FF2B5EF4-FFF2-40B4-BE49-F238E27FC236}">
                <a16:creationId xmlns:a16="http://schemas.microsoft.com/office/drawing/2014/main" id="{08452374-1E25-7246-BD88-F56EF38E84EE}"/>
              </a:ext>
            </a:extLst>
          </p:cNvPr>
          <p:cNvCxnSpPr>
            <a:cxnSpLocks noChangeShapeType="1"/>
            <a:stCxn id="31756" idx="3"/>
          </p:cNvCxnSpPr>
          <p:nvPr/>
        </p:nvCxnSpPr>
        <p:spPr bwMode="auto">
          <a:xfrm>
            <a:off x="3041177" y="4066831"/>
            <a:ext cx="121470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5" name="Straight Arrow Connector 112">
            <a:extLst>
              <a:ext uri="{FF2B5EF4-FFF2-40B4-BE49-F238E27FC236}">
                <a16:creationId xmlns:a16="http://schemas.microsoft.com/office/drawing/2014/main" id="{22F61524-1869-454A-980C-22D487251393}"/>
              </a:ext>
            </a:extLst>
          </p:cNvPr>
          <p:cNvCxnSpPr>
            <a:cxnSpLocks noChangeShapeType="1"/>
            <a:stCxn id="31749" idx="3"/>
          </p:cNvCxnSpPr>
          <p:nvPr/>
        </p:nvCxnSpPr>
        <p:spPr bwMode="auto">
          <a:xfrm>
            <a:off x="3047060" y="2276856"/>
            <a:ext cx="12088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6" name="Elbow Connector 268">
            <a:extLst>
              <a:ext uri="{FF2B5EF4-FFF2-40B4-BE49-F238E27FC236}">
                <a16:creationId xmlns:a16="http://schemas.microsoft.com/office/drawing/2014/main" id="{7BCECAB8-9E18-FE40-9721-4E0BFC2553D7}"/>
              </a:ext>
            </a:extLst>
          </p:cNvPr>
          <p:cNvCxnSpPr>
            <a:cxnSpLocks noChangeShapeType="1"/>
            <a:stCxn id="31829" idx="6"/>
            <a:endCxn id="31787" idx="3"/>
          </p:cNvCxnSpPr>
          <p:nvPr/>
        </p:nvCxnSpPr>
        <p:spPr bwMode="auto">
          <a:xfrm flipH="1">
            <a:off x="3886200" y="2806092"/>
            <a:ext cx="121710" cy="699108"/>
          </a:xfrm>
          <a:prstGeom prst="bentConnector3">
            <a:avLst>
              <a:gd name="adj1" fmla="val -791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8" name="Elbow Connector 268">
            <a:extLst>
              <a:ext uri="{FF2B5EF4-FFF2-40B4-BE49-F238E27FC236}">
                <a16:creationId xmlns:a16="http://schemas.microsoft.com/office/drawing/2014/main" id="{48B2AD98-D586-9F40-BC5F-2B737768C3F5}"/>
              </a:ext>
            </a:extLst>
          </p:cNvPr>
          <p:cNvCxnSpPr>
            <a:cxnSpLocks noChangeShapeType="1"/>
            <a:stCxn id="31782" idx="6"/>
            <a:endCxn id="31787" idx="3"/>
          </p:cNvCxnSpPr>
          <p:nvPr/>
        </p:nvCxnSpPr>
        <p:spPr bwMode="auto">
          <a:xfrm flipH="1" flipV="1">
            <a:off x="3886200" y="3505200"/>
            <a:ext cx="119883" cy="874545"/>
          </a:xfrm>
          <a:prstGeom prst="bentConnector3">
            <a:avLst>
              <a:gd name="adj1" fmla="val -8535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49" name="AutoShape 48">
            <a:extLst>
              <a:ext uri="{FF2B5EF4-FFF2-40B4-BE49-F238E27FC236}">
                <a16:creationId xmlns:a16="http://schemas.microsoft.com/office/drawing/2014/main" id="{2C0C73DA-E51D-AB4F-8309-8208994C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356702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850" name="Oval 36">
            <a:extLst>
              <a:ext uri="{FF2B5EF4-FFF2-40B4-BE49-F238E27FC236}">
                <a16:creationId xmlns:a16="http://schemas.microsoft.com/office/drawing/2014/main" id="{941116AB-4858-794D-989A-1CBDFCDA6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066" y="1323975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Plane</a:t>
            </a:r>
          </a:p>
        </p:txBody>
      </p:sp>
      <p:cxnSp>
        <p:nvCxnSpPr>
          <p:cNvPr id="31851" name="Straight Arrow Connector 118">
            <a:extLst>
              <a:ext uri="{FF2B5EF4-FFF2-40B4-BE49-F238E27FC236}">
                <a16:creationId xmlns:a16="http://schemas.microsoft.com/office/drawing/2014/main" id="{0532C8DA-C9B0-BC42-B349-04CF9EC5F826}"/>
              </a:ext>
            </a:extLst>
          </p:cNvPr>
          <p:cNvCxnSpPr>
            <a:cxnSpLocks noChangeShapeType="1"/>
            <a:stCxn id="209" idx="3"/>
            <a:endCxn id="31747" idx="1"/>
          </p:cNvCxnSpPr>
          <p:nvPr/>
        </p:nvCxnSpPr>
        <p:spPr bwMode="auto">
          <a:xfrm>
            <a:off x="976581" y="1261872"/>
            <a:ext cx="356511" cy="980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5" name="Oval 42">
            <a:extLst>
              <a:ext uri="{FF2B5EF4-FFF2-40B4-BE49-F238E27FC236}">
                <a16:creationId xmlns:a16="http://schemas.microsoft.com/office/drawing/2014/main" id="{FD25000C-680A-1B47-95F0-49438B799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77" y="4657112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LIDAR2NC</a:t>
            </a:r>
          </a:p>
        </p:txBody>
      </p:sp>
      <p:sp>
        <p:nvSpPr>
          <p:cNvPr id="31857" name="AutoShape 9">
            <a:extLst>
              <a:ext uri="{FF2B5EF4-FFF2-40B4-BE49-F238E27FC236}">
                <a16:creationId xmlns:a16="http://schemas.microsoft.com/office/drawing/2014/main" id="{9C323CC2-6B07-7A41-9831-8674821FC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461162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HDF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31858" name="Straight Arrow Connector 126">
            <a:extLst>
              <a:ext uri="{FF2B5EF4-FFF2-40B4-BE49-F238E27FC236}">
                <a16:creationId xmlns:a16="http://schemas.microsoft.com/office/drawing/2014/main" id="{5719076F-ECA5-6B47-8C0B-5E9D1B91AD93}"/>
              </a:ext>
            </a:extLst>
          </p:cNvPr>
          <p:cNvCxnSpPr>
            <a:cxnSpLocks noChangeShapeType="1"/>
            <a:stCxn id="31857" idx="3"/>
            <a:endCxn id="31855" idx="2"/>
          </p:cNvCxnSpPr>
          <p:nvPr/>
        </p:nvCxnSpPr>
        <p:spPr bwMode="auto">
          <a:xfrm>
            <a:off x="976581" y="4849368"/>
            <a:ext cx="419496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9" name="Oval 38">
            <a:extLst>
              <a:ext uri="{FF2B5EF4-FFF2-40B4-BE49-F238E27FC236}">
                <a16:creationId xmlns:a16="http://schemas.microsoft.com/office/drawing/2014/main" id="{05CAFA06-149A-BB47-8B3B-9FA32709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3893553"/>
            <a:ext cx="725214" cy="384511"/>
          </a:xfrm>
          <a:prstGeom prst="ellipse">
            <a:avLst/>
          </a:prstGeom>
          <a:gradFill rotWithShape="1">
            <a:gsLst>
              <a:gs pos="0">
                <a:srgbClr val="339966"/>
              </a:gs>
              <a:gs pos="42000">
                <a:srgbClr val="339966"/>
              </a:gs>
              <a:gs pos="58000">
                <a:srgbClr val="00B0F0"/>
              </a:gs>
              <a:gs pos="97000">
                <a:srgbClr val="00B0F0"/>
              </a:gs>
              <a:gs pos="100000">
                <a:srgbClr val="00B0F0"/>
              </a:gs>
            </a:gsLst>
            <a:lin ang="0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Ensemble-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Stat</a:t>
            </a:r>
          </a:p>
        </p:txBody>
      </p:sp>
      <p:sp>
        <p:nvSpPr>
          <p:cNvPr id="119" name="Oval 44">
            <a:extLst>
              <a:ext uri="{FF2B5EF4-FFF2-40B4-BE49-F238E27FC236}">
                <a16:creationId xmlns:a16="http://schemas.microsoft.com/office/drawing/2014/main" id="{BC249428-21D4-3C4F-AA2F-E7C21D650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5679277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RMW</a:t>
            </a:r>
          </a:p>
        </p:txBody>
      </p:sp>
      <p:sp>
        <p:nvSpPr>
          <p:cNvPr id="120" name="Oval 44">
            <a:extLst>
              <a:ext uri="{FF2B5EF4-FFF2-40B4-BE49-F238E27FC236}">
                <a16:creationId xmlns:a16="http://schemas.microsoft.com/office/drawing/2014/main" id="{DA99CBC9-590E-394C-B7A3-52833713F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5676006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>
                <a:highlight>
                  <a:srgbClr val="FFFF00"/>
                </a:highlight>
              </a:rPr>
              <a:t>RMW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>
                <a:highlight>
                  <a:srgbClr val="FFFF00"/>
                </a:highlight>
              </a:rPr>
              <a:t>Analysis</a:t>
            </a:r>
          </a:p>
        </p:txBody>
      </p:sp>
      <p:sp>
        <p:nvSpPr>
          <p:cNvPr id="121" name="Oval 44">
            <a:extLst>
              <a:ext uri="{FF2B5EF4-FFF2-40B4-BE49-F238E27FC236}">
                <a16:creationId xmlns:a16="http://schemas.microsoft.com/office/drawing/2014/main" id="{A1E32998-31E5-8B46-A59B-8918EFCD1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5168298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Gen</a:t>
            </a:r>
          </a:p>
        </p:txBody>
      </p:sp>
      <p:sp>
        <p:nvSpPr>
          <p:cNvPr id="122" name="Oval 44">
            <a:extLst>
              <a:ext uri="{FF2B5EF4-FFF2-40B4-BE49-F238E27FC236}">
                <a16:creationId xmlns:a16="http://schemas.microsoft.com/office/drawing/2014/main" id="{11BE88C7-BC91-7E46-B7F8-A2F03D893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837201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Diag</a:t>
            </a:r>
            <a:endParaRPr lang="en-GB" altLang="en-US" sz="800" b="1" dirty="0"/>
          </a:p>
        </p:txBody>
      </p:sp>
      <p:cxnSp>
        <p:nvCxnSpPr>
          <p:cNvPr id="125" name="Straight Arrow Connector 112">
            <a:extLst>
              <a:ext uri="{FF2B5EF4-FFF2-40B4-BE49-F238E27FC236}">
                <a16:creationId xmlns:a16="http://schemas.microsoft.com/office/drawing/2014/main" id="{45D9F7E7-0DB7-0342-B9CB-C6F5B6821A81}"/>
              </a:ext>
            </a:extLst>
          </p:cNvPr>
          <p:cNvCxnSpPr>
            <a:cxnSpLocks noChangeShapeType="1"/>
            <a:stCxn id="131" idx="0"/>
            <a:endCxn id="31749" idx="2"/>
          </p:cNvCxnSpPr>
          <p:nvPr/>
        </p:nvCxnSpPr>
        <p:spPr bwMode="auto">
          <a:xfrm flipV="1">
            <a:off x="2802280" y="2514600"/>
            <a:ext cx="7036" cy="37185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Straight Arrow Connector 112">
            <a:extLst>
              <a:ext uri="{FF2B5EF4-FFF2-40B4-BE49-F238E27FC236}">
                <a16:creationId xmlns:a16="http://schemas.microsoft.com/office/drawing/2014/main" id="{83BB71B2-FC1B-7547-89E0-56EE24D05D94}"/>
              </a:ext>
            </a:extLst>
          </p:cNvPr>
          <p:cNvCxnSpPr>
            <a:cxnSpLocks noChangeShapeType="1"/>
            <a:stCxn id="31756" idx="0"/>
            <a:endCxn id="131" idx="4"/>
          </p:cNvCxnSpPr>
          <p:nvPr/>
        </p:nvCxnSpPr>
        <p:spPr bwMode="auto">
          <a:xfrm flipH="1" flipV="1">
            <a:off x="2802280" y="3270967"/>
            <a:ext cx="1153" cy="55812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Oval 43">
            <a:extLst>
              <a:ext uri="{FF2B5EF4-FFF2-40B4-BE49-F238E27FC236}">
                <a16:creationId xmlns:a16="http://schemas.microsoft.com/office/drawing/2014/main" id="{BC1C31E8-B272-A149-806B-C759E3564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673" y="2886456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Point2Grid</a:t>
            </a:r>
          </a:p>
        </p:txBody>
      </p:sp>
      <p:cxnSp>
        <p:nvCxnSpPr>
          <p:cNvPr id="198" name="Straight Arrow Connector 126">
            <a:extLst>
              <a:ext uri="{FF2B5EF4-FFF2-40B4-BE49-F238E27FC236}">
                <a16:creationId xmlns:a16="http://schemas.microsoft.com/office/drawing/2014/main" id="{C2AFAD8A-FEF6-4649-A039-45A7E4EDA7FE}"/>
              </a:ext>
            </a:extLst>
          </p:cNvPr>
          <p:cNvCxnSpPr>
            <a:cxnSpLocks noChangeShapeType="1"/>
            <a:stCxn id="201" idx="3"/>
            <a:endCxn id="137" idx="1"/>
          </p:cNvCxnSpPr>
          <p:nvPr/>
        </p:nvCxnSpPr>
        <p:spPr bwMode="auto">
          <a:xfrm flipV="1">
            <a:off x="977020" y="5869812"/>
            <a:ext cx="3271562" cy="731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1" name="AutoShape 10">
            <a:extLst>
              <a:ext uri="{FF2B5EF4-FFF2-40B4-BE49-F238E27FC236}">
                <a16:creationId xmlns:a16="http://schemas.microsoft.com/office/drawing/2014/main" id="{5AA3EB13-51CF-954F-9356-ADF7C4C64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32" y="563938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2" name="AutoShape 10">
            <a:extLst>
              <a:ext uri="{FF2B5EF4-FFF2-40B4-BE49-F238E27FC236}">
                <a16:creationId xmlns:a16="http://schemas.microsoft.com/office/drawing/2014/main" id="{15AB9E32-7B77-314D-AC7D-2DBBB32FF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32" y="61447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7" name="AutoShape 10">
            <a:extLst>
              <a:ext uri="{FF2B5EF4-FFF2-40B4-BE49-F238E27FC236}">
                <a16:creationId xmlns:a16="http://schemas.microsoft.com/office/drawing/2014/main" id="{FB20F64B-14BC-1645-A989-39B74F126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25633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8" name="AutoShape 10">
            <a:extLst>
              <a:ext uri="{FF2B5EF4-FFF2-40B4-BE49-F238E27FC236}">
                <a16:creationId xmlns:a16="http://schemas.microsoft.com/office/drawing/2014/main" id="{1630BA01-36BD-FE44-8720-A70BBAC8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205130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9" name="AutoShape 10">
            <a:extLst>
              <a:ext uri="{FF2B5EF4-FFF2-40B4-BE49-F238E27FC236}">
                <a16:creationId xmlns:a16="http://schemas.microsoft.com/office/drawing/2014/main" id="{5B927EB1-20A8-394C-970E-F1B77D49A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102412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Fcst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212" name="Elbow Connector 268">
            <a:extLst>
              <a:ext uri="{FF2B5EF4-FFF2-40B4-BE49-F238E27FC236}">
                <a16:creationId xmlns:a16="http://schemas.microsoft.com/office/drawing/2014/main" id="{B1014EE0-66CD-F045-89E1-9F8F413C6B9E}"/>
              </a:ext>
            </a:extLst>
          </p:cNvPr>
          <p:cNvCxnSpPr>
            <a:cxnSpLocks noChangeShapeType="1"/>
            <a:stCxn id="231" idx="3"/>
            <a:endCxn id="31770" idx="2"/>
          </p:cNvCxnSpPr>
          <p:nvPr/>
        </p:nvCxnSpPr>
        <p:spPr bwMode="auto">
          <a:xfrm flipV="1">
            <a:off x="5795469" y="3802088"/>
            <a:ext cx="310896" cy="1559344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" name="Straight Arrow Connector 126">
            <a:extLst>
              <a:ext uri="{FF2B5EF4-FFF2-40B4-BE49-F238E27FC236}">
                <a16:creationId xmlns:a16="http://schemas.microsoft.com/office/drawing/2014/main" id="{BF27E207-FF91-B540-8D03-AF9026C991A5}"/>
              </a:ext>
            </a:extLst>
          </p:cNvPr>
          <p:cNvCxnSpPr>
            <a:cxnSpLocks noChangeShapeType="1"/>
            <a:stCxn id="119" idx="6"/>
            <a:endCxn id="238" idx="1"/>
          </p:cNvCxnSpPr>
          <p:nvPr/>
        </p:nvCxnSpPr>
        <p:spPr bwMode="auto">
          <a:xfrm flipV="1">
            <a:off x="5021067" y="5871532"/>
            <a:ext cx="298914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AutoShape 10">
            <a:extLst>
              <a:ext uri="{FF2B5EF4-FFF2-40B4-BE49-F238E27FC236}">
                <a16:creationId xmlns:a16="http://schemas.microsoft.com/office/drawing/2014/main" id="{EA1EE2F6-D5F1-C74D-B4D5-03F74701C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563051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226" name="Straight Arrow Connector 126">
            <a:extLst>
              <a:ext uri="{FF2B5EF4-FFF2-40B4-BE49-F238E27FC236}">
                <a16:creationId xmlns:a16="http://schemas.microsoft.com/office/drawing/2014/main" id="{43EB2DE8-DF8B-7C45-B202-AD46A6F35C8B}"/>
              </a:ext>
            </a:extLst>
          </p:cNvPr>
          <p:cNvCxnSpPr>
            <a:cxnSpLocks noChangeShapeType="1"/>
            <a:stCxn id="120" idx="6"/>
            <a:endCxn id="225" idx="1"/>
          </p:cNvCxnSpPr>
          <p:nvPr/>
        </p:nvCxnSpPr>
        <p:spPr bwMode="auto">
          <a:xfrm>
            <a:off x="6831579" y="5868262"/>
            <a:ext cx="266749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1" name="AutoShape 10">
            <a:extLst>
              <a:ext uri="{FF2B5EF4-FFF2-40B4-BE49-F238E27FC236}">
                <a16:creationId xmlns:a16="http://schemas.microsoft.com/office/drawing/2014/main" id="{5FB639EA-F4BD-524C-8DF0-BD6981252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51236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61AF765A-AEAC-4141-B3BB-201C0C1AF7B8}"/>
              </a:ext>
            </a:extLst>
          </p:cNvPr>
          <p:cNvCxnSpPr>
            <a:cxnSpLocks noChangeShapeType="1"/>
            <a:stCxn id="121" idx="6"/>
            <a:endCxn id="231" idx="1"/>
          </p:cNvCxnSpPr>
          <p:nvPr/>
        </p:nvCxnSpPr>
        <p:spPr bwMode="auto">
          <a:xfrm>
            <a:off x="5021067" y="5360554"/>
            <a:ext cx="298914" cy="87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8" name="AutoShape 10">
            <a:extLst>
              <a:ext uri="{FF2B5EF4-FFF2-40B4-BE49-F238E27FC236}">
                <a16:creationId xmlns:a16="http://schemas.microsoft.com/office/drawing/2014/main" id="{69A56D1E-EC44-F842-A685-578291CA6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56337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275" name="AutoShape 48">
            <a:extLst>
              <a:ext uri="{FF2B5EF4-FFF2-40B4-BE49-F238E27FC236}">
                <a16:creationId xmlns:a16="http://schemas.microsoft.com/office/drawing/2014/main" id="{A3077054-8EDD-7845-841C-2708A4931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7802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276" name="Straight Arrow Connector 126">
            <a:extLst>
              <a:ext uri="{FF2B5EF4-FFF2-40B4-BE49-F238E27FC236}">
                <a16:creationId xmlns:a16="http://schemas.microsoft.com/office/drawing/2014/main" id="{18198375-93AE-5740-8028-CDB6ED6DFE5A}"/>
              </a:ext>
            </a:extLst>
          </p:cNvPr>
          <p:cNvCxnSpPr>
            <a:cxnSpLocks noChangeShapeType="1"/>
            <a:stCxn id="122" idx="6"/>
            <a:endCxn id="275" idx="1"/>
          </p:cNvCxnSpPr>
          <p:nvPr/>
        </p:nvCxnSpPr>
        <p:spPr bwMode="auto">
          <a:xfrm flipV="1">
            <a:off x="5021067" y="1018032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2" name="Straight Arrow Connector 126">
            <a:extLst>
              <a:ext uri="{FF2B5EF4-FFF2-40B4-BE49-F238E27FC236}">
                <a16:creationId xmlns:a16="http://schemas.microsoft.com/office/drawing/2014/main" id="{D1B24649-3822-8F45-A584-3126FBF8BC54}"/>
              </a:ext>
            </a:extLst>
          </p:cNvPr>
          <p:cNvCxnSpPr>
            <a:cxnSpLocks noChangeShapeType="1"/>
            <a:stCxn id="238" idx="3"/>
            <a:endCxn id="120" idx="2"/>
          </p:cNvCxnSpPr>
          <p:nvPr/>
        </p:nvCxnSpPr>
        <p:spPr bwMode="auto">
          <a:xfrm flipV="1">
            <a:off x="5795469" y="5868262"/>
            <a:ext cx="310896" cy="327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9" name="Straight Arrow Connector 122">
            <a:extLst>
              <a:ext uri="{FF2B5EF4-FFF2-40B4-BE49-F238E27FC236}">
                <a16:creationId xmlns:a16="http://schemas.microsoft.com/office/drawing/2014/main" id="{6A5ACE53-8061-684D-BB16-362B46D9CB3B}"/>
              </a:ext>
            </a:extLst>
          </p:cNvPr>
          <p:cNvCxnSpPr>
            <a:cxnSpLocks noChangeShapeType="1"/>
            <a:stCxn id="207" idx="3"/>
            <a:endCxn id="31781" idx="2"/>
          </p:cNvCxnSpPr>
          <p:nvPr/>
        </p:nvCxnSpPr>
        <p:spPr bwMode="auto">
          <a:xfrm>
            <a:off x="976581" y="2801112"/>
            <a:ext cx="42062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" name="Elbow Connector 268">
            <a:extLst>
              <a:ext uri="{FF2B5EF4-FFF2-40B4-BE49-F238E27FC236}">
                <a16:creationId xmlns:a16="http://schemas.microsoft.com/office/drawing/2014/main" id="{EE109B27-C8B4-9D43-8B1B-25FC662ECBB2}"/>
              </a:ext>
            </a:extLst>
          </p:cNvPr>
          <p:cNvCxnSpPr>
            <a:cxnSpLocks noChangeShapeType="1"/>
            <a:stCxn id="31775" idx="6"/>
            <a:endCxn id="31756" idx="1"/>
          </p:cNvCxnSpPr>
          <p:nvPr/>
        </p:nvCxnSpPr>
        <p:spPr bwMode="auto">
          <a:xfrm flipV="1">
            <a:off x="2122419" y="4066831"/>
            <a:ext cx="443270" cy="259602"/>
          </a:xfrm>
          <a:prstGeom prst="bentConnector3">
            <a:avLst>
              <a:gd name="adj1" fmla="val 2990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5" name="Elbow Connector 268">
            <a:extLst>
              <a:ext uri="{FF2B5EF4-FFF2-40B4-BE49-F238E27FC236}">
                <a16:creationId xmlns:a16="http://schemas.microsoft.com/office/drawing/2014/main" id="{6D30370D-A48C-4C40-8B72-81144D42E05B}"/>
              </a:ext>
            </a:extLst>
          </p:cNvPr>
          <p:cNvCxnSpPr>
            <a:cxnSpLocks noChangeShapeType="1"/>
            <a:stCxn id="31745" idx="6"/>
            <a:endCxn id="31756" idx="1"/>
          </p:cNvCxnSpPr>
          <p:nvPr/>
        </p:nvCxnSpPr>
        <p:spPr bwMode="auto">
          <a:xfrm>
            <a:off x="2121291" y="3820425"/>
            <a:ext cx="444398" cy="246406"/>
          </a:xfrm>
          <a:prstGeom prst="bentConnector3">
            <a:avLst>
              <a:gd name="adj1" fmla="val 299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" name="Elbow Connector 268">
            <a:extLst>
              <a:ext uri="{FF2B5EF4-FFF2-40B4-BE49-F238E27FC236}">
                <a16:creationId xmlns:a16="http://schemas.microsoft.com/office/drawing/2014/main" id="{62D033F4-77E6-6342-83C5-A3FA947ADB7A}"/>
              </a:ext>
            </a:extLst>
          </p:cNvPr>
          <p:cNvCxnSpPr>
            <a:cxnSpLocks noChangeShapeType="1"/>
            <a:stCxn id="31746" idx="6"/>
            <a:endCxn id="31756" idx="1"/>
          </p:cNvCxnSpPr>
          <p:nvPr/>
        </p:nvCxnSpPr>
        <p:spPr bwMode="auto">
          <a:xfrm>
            <a:off x="2121291" y="3318673"/>
            <a:ext cx="444398" cy="748158"/>
          </a:xfrm>
          <a:prstGeom prst="bentConnector3">
            <a:avLst>
              <a:gd name="adj1" fmla="val 3014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1" name="Elbow Connector 268">
            <a:extLst>
              <a:ext uri="{FF2B5EF4-FFF2-40B4-BE49-F238E27FC236}">
                <a16:creationId xmlns:a16="http://schemas.microsoft.com/office/drawing/2014/main" id="{F5F5A4DE-4F3F-F74F-B845-BFBFDACF4198}"/>
              </a:ext>
            </a:extLst>
          </p:cNvPr>
          <p:cNvCxnSpPr>
            <a:cxnSpLocks noChangeShapeType="1"/>
            <a:stCxn id="31855" idx="6"/>
            <a:endCxn id="31756" idx="1"/>
          </p:cNvCxnSpPr>
          <p:nvPr/>
        </p:nvCxnSpPr>
        <p:spPr bwMode="auto">
          <a:xfrm flipV="1">
            <a:off x="2121291" y="4066831"/>
            <a:ext cx="444398" cy="782537"/>
          </a:xfrm>
          <a:prstGeom prst="bentConnector3">
            <a:avLst>
              <a:gd name="adj1" fmla="val 299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4" name="Elbow Connector 268">
            <a:extLst>
              <a:ext uri="{FF2B5EF4-FFF2-40B4-BE49-F238E27FC236}">
                <a16:creationId xmlns:a16="http://schemas.microsoft.com/office/drawing/2014/main" id="{648E4FEB-5B68-1245-8EC5-5AAC097224E5}"/>
              </a:ext>
            </a:extLst>
          </p:cNvPr>
          <p:cNvCxnSpPr>
            <a:cxnSpLocks noChangeShapeType="1"/>
            <a:stCxn id="31781" idx="6"/>
            <a:endCxn id="31749" idx="1"/>
          </p:cNvCxnSpPr>
          <p:nvPr/>
        </p:nvCxnSpPr>
        <p:spPr bwMode="auto">
          <a:xfrm flipV="1">
            <a:off x="2122419" y="2276856"/>
            <a:ext cx="449153" cy="529753"/>
          </a:xfrm>
          <a:prstGeom prst="bentConnector3">
            <a:avLst>
              <a:gd name="adj1" fmla="val 3111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1" name="Elbow Connector 268">
            <a:extLst>
              <a:ext uri="{FF2B5EF4-FFF2-40B4-BE49-F238E27FC236}">
                <a16:creationId xmlns:a16="http://schemas.microsoft.com/office/drawing/2014/main" id="{6B9F83B2-9101-0448-8293-B360854B6965}"/>
              </a:ext>
            </a:extLst>
          </p:cNvPr>
          <p:cNvCxnSpPr>
            <a:cxnSpLocks noChangeShapeType="1"/>
            <a:stCxn id="706" idx="3"/>
            <a:endCxn id="31783" idx="0"/>
          </p:cNvCxnSpPr>
          <p:nvPr/>
        </p:nvCxnSpPr>
        <p:spPr bwMode="auto">
          <a:xfrm flipV="1">
            <a:off x="978408" y="1739945"/>
            <a:ext cx="2665068" cy="37039"/>
          </a:xfrm>
          <a:prstGeom prst="bentConnector4">
            <a:avLst>
              <a:gd name="adj1" fmla="val 7291"/>
              <a:gd name="adj2" fmla="val 29050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5" name="Elbow Connector 268">
            <a:extLst>
              <a:ext uri="{FF2B5EF4-FFF2-40B4-BE49-F238E27FC236}">
                <a16:creationId xmlns:a16="http://schemas.microsoft.com/office/drawing/2014/main" id="{B30051C9-3B7A-3841-BB2D-CD36D17DC029}"/>
              </a:ext>
            </a:extLst>
          </p:cNvPr>
          <p:cNvCxnSpPr>
            <a:cxnSpLocks noChangeShapeType="1"/>
            <a:stCxn id="209" idx="3"/>
            <a:endCxn id="31751" idx="0"/>
          </p:cNvCxnSpPr>
          <p:nvPr/>
        </p:nvCxnSpPr>
        <p:spPr bwMode="auto">
          <a:xfrm flipV="1">
            <a:off x="976581" y="780288"/>
            <a:ext cx="3682668" cy="481584"/>
          </a:xfrm>
          <a:prstGeom prst="bentConnector4">
            <a:avLst>
              <a:gd name="adj1" fmla="val 5297"/>
              <a:gd name="adj2" fmla="val 11637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0" name="Elbow Connector 268">
            <a:extLst>
              <a:ext uri="{FF2B5EF4-FFF2-40B4-BE49-F238E27FC236}">
                <a16:creationId xmlns:a16="http://schemas.microsoft.com/office/drawing/2014/main" id="{7B9D19BC-EC47-2C41-9C36-C84FA4B0B667}"/>
              </a:ext>
            </a:extLst>
          </p:cNvPr>
          <p:cNvCxnSpPr>
            <a:cxnSpLocks noChangeShapeType="1"/>
            <a:stCxn id="31749" idx="3"/>
            <a:endCxn id="31783" idx="2"/>
          </p:cNvCxnSpPr>
          <p:nvPr/>
        </p:nvCxnSpPr>
        <p:spPr bwMode="auto">
          <a:xfrm flipV="1">
            <a:off x="3047060" y="1932201"/>
            <a:ext cx="233809" cy="344655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6" name="Elbow Connector 268">
            <a:extLst>
              <a:ext uri="{FF2B5EF4-FFF2-40B4-BE49-F238E27FC236}">
                <a16:creationId xmlns:a16="http://schemas.microsoft.com/office/drawing/2014/main" id="{D3550EB1-2B8E-534A-BB3E-ADCE4E39067F}"/>
              </a:ext>
            </a:extLst>
          </p:cNvPr>
          <p:cNvCxnSpPr>
            <a:cxnSpLocks noChangeShapeType="1"/>
            <a:stCxn id="31756" idx="3"/>
            <a:endCxn id="31782" idx="2"/>
          </p:cNvCxnSpPr>
          <p:nvPr/>
        </p:nvCxnSpPr>
        <p:spPr bwMode="auto">
          <a:xfrm>
            <a:off x="3041177" y="4066831"/>
            <a:ext cx="239692" cy="312914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6" name="Rectangle 7">
            <a:extLst>
              <a:ext uri="{FF2B5EF4-FFF2-40B4-BE49-F238E27FC236}">
                <a16:creationId xmlns:a16="http://schemas.microsoft.com/office/drawing/2014/main" id="{45D1022C-4D33-9F4C-B8AB-3B211FD8A2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8304" y="609600"/>
            <a:ext cx="7277896" cy="60960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43" name="Text Box 6">
            <a:extLst>
              <a:ext uri="{FF2B5EF4-FFF2-40B4-BE49-F238E27FC236}">
                <a16:creationId xmlns:a16="http://schemas.microsoft.com/office/drawing/2014/main" id="{4249A77C-BA0B-5040-B88F-FCB9A0B42AA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23164"/>
            <a:ext cx="9144000" cy="58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 dirty="0"/>
              <a:t>MET Overview v9.1</a:t>
            </a:r>
          </a:p>
        </p:txBody>
      </p:sp>
      <p:cxnSp>
        <p:nvCxnSpPr>
          <p:cNvPr id="645" name="Elbow Connector 268">
            <a:extLst>
              <a:ext uri="{FF2B5EF4-FFF2-40B4-BE49-F238E27FC236}">
                <a16:creationId xmlns:a16="http://schemas.microsoft.com/office/drawing/2014/main" id="{F1CB2683-E5BB-B848-A122-9CAB8E01B5BD}"/>
              </a:ext>
            </a:extLst>
          </p:cNvPr>
          <p:cNvCxnSpPr>
            <a:cxnSpLocks noChangeShapeType="1"/>
            <a:stCxn id="31755" idx="3"/>
            <a:endCxn id="31770" idx="2"/>
          </p:cNvCxnSpPr>
          <p:nvPr/>
        </p:nvCxnSpPr>
        <p:spPr bwMode="auto">
          <a:xfrm flipV="1">
            <a:off x="5795469" y="3802088"/>
            <a:ext cx="310896" cy="79814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8" name="Elbow Connector 268">
            <a:extLst>
              <a:ext uri="{FF2B5EF4-FFF2-40B4-BE49-F238E27FC236}">
                <a16:creationId xmlns:a16="http://schemas.microsoft.com/office/drawing/2014/main" id="{FDEF7301-F89D-C244-A223-5A9D73C15AC4}"/>
              </a:ext>
            </a:extLst>
          </p:cNvPr>
          <p:cNvCxnSpPr>
            <a:cxnSpLocks noChangeShapeType="1"/>
            <a:stCxn id="31773" idx="3"/>
            <a:endCxn id="31770" idx="2"/>
          </p:cNvCxnSpPr>
          <p:nvPr/>
        </p:nvCxnSpPr>
        <p:spPr bwMode="auto">
          <a:xfrm flipV="1">
            <a:off x="5795469" y="3802088"/>
            <a:ext cx="310896" cy="288328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1" name="Elbow Connector 268">
            <a:extLst>
              <a:ext uri="{FF2B5EF4-FFF2-40B4-BE49-F238E27FC236}">
                <a16:creationId xmlns:a16="http://schemas.microsoft.com/office/drawing/2014/main" id="{11632437-800A-5642-94CA-C1DA332E41F2}"/>
              </a:ext>
            </a:extLst>
          </p:cNvPr>
          <p:cNvCxnSpPr>
            <a:cxnSpLocks noChangeShapeType="1"/>
            <a:stCxn id="31758" idx="3"/>
            <a:endCxn id="31770" idx="2"/>
          </p:cNvCxnSpPr>
          <p:nvPr/>
        </p:nvCxnSpPr>
        <p:spPr bwMode="auto">
          <a:xfrm>
            <a:off x="5795469" y="3578352"/>
            <a:ext cx="310896" cy="223736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4" name="Elbow Connector 268">
            <a:extLst>
              <a:ext uri="{FF2B5EF4-FFF2-40B4-BE49-F238E27FC236}">
                <a16:creationId xmlns:a16="http://schemas.microsoft.com/office/drawing/2014/main" id="{D54CBD36-24D0-C442-B514-7BFD0479FC61}"/>
              </a:ext>
            </a:extLst>
          </p:cNvPr>
          <p:cNvCxnSpPr>
            <a:cxnSpLocks noChangeShapeType="1"/>
            <a:stCxn id="31764" idx="3"/>
            <a:endCxn id="31770" idx="2"/>
          </p:cNvCxnSpPr>
          <p:nvPr/>
        </p:nvCxnSpPr>
        <p:spPr bwMode="auto">
          <a:xfrm>
            <a:off x="5795469" y="3066288"/>
            <a:ext cx="310896" cy="735800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9" name="Elbow Connector 268">
            <a:extLst>
              <a:ext uri="{FF2B5EF4-FFF2-40B4-BE49-F238E27FC236}">
                <a16:creationId xmlns:a16="http://schemas.microsoft.com/office/drawing/2014/main" id="{2B1457C3-6504-6D40-A62A-1F3E8B845909}"/>
              </a:ext>
            </a:extLst>
          </p:cNvPr>
          <p:cNvCxnSpPr>
            <a:cxnSpLocks noChangeShapeType="1"/>
            <a:stCxn id="31757" idx="3"/>
            <a:endCxn id="31830" idx="2"/>
          </p:cNvCxnSpPr>
          <p:nvPr/>
        </p:nvCxnSpPr>
        <p:spPr bwMode="auto">
          <a:xfrm flipV="1">
            <a:off x="5795469" y="2034443"/>
            <a:ext cx="310896" cy="519781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4" name="Straight Arrow Connector 171">
            <a:extLst>
              <a:ext uri="{FF2B5EF4-FFF2-40B4-BE49-F238E27FC236}">
                <a16:creationId xmlns:a16="http://schemas.microsoft.com/office/drawing/2014/main" id="{236CD915-B7FE-E44C-99F6-288C03D937B7}"/>
              </a:ext>
            </a:extLst>
          </p:cNvPr>
          <p:cNvCxnSpPr>
            <a:cxnSpLocks noChangeShapeType="1"/>
            <a:stCxn id="31757" idx="3"/>
            <a:endCxn id="31769" idx="2"/>
          </p:cNvCxnSpPr>
          <p:nvPr/>
        </p:nvCxnSpPr>
        <p:spPr bwMode="auto">
          <a:xfrm>
            <a:off x="5795469" y="2554224"/>
            <a:ext cx="310896" cy="64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4" name="Elbow Connector 268">
            <a:extLst>
              <a:ext uri="{FF2B5EF4-FFF2-40B4-BE49-F238E27FC236}">
                <a16:creationId xmlns:a16="http://schemas.microsoft.com/office/drawing/2014/main" id="{414BCFB2-817D-014F-934E-AD8B322E9EE7}"/>
              </a:ext>
            </a:extLst>
          </p:cNvPr>
          <p:cNvCxnSpPr>
            <a:cxnSpLocks noChangeShapeType="1"/>
            <a:stCxn id="31838" idx="0"/>
          </p:cNvCxnSpPr>
          <p:nvPr/>
        </p:nvCxnSpPr>
        <p:spPr bwMode="auto">
          <a:xfrm rot="5400000" flipH="1" flipV="1">
            <a:off x="4294892" y="8615021"/>
            <a:ext cx="145808" cy="313334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4" name="AutoShape 12">
            <a:extLst>
              <a:ext uri="{FF2B5EF4-FFF2-40B4-BE49-F238E27FC236}">
                <a16:creationId xmlns:a16="http://schemas.microsoft.com/office/drawing/2014/main" id="{1F18E819-91FB-3D4B-A632-79B9D3494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711" y="1077645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I/O</a:t>
            </a:r>
          </a:p>
        </p:txBody>
      </p:sp>
      <p:sp>
        <p:nvSpPr>
          <p:cNvPr id="695" name="Oval 43">
            <a:extLst>
              <a:ext uri="{FF2B5EF4-FFF2-40B4-BE49-F238E27FC236}">
                <a16:creationId xmlns:a16="http://schemas.microsoft.com/office/drawing/2014/main" id="{CC1DA589-39B3-BA4B-820F-82CDD3792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1701087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Reformat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6" name="Oval 40">
            <a:extLst>
              <a:ext uri="{FF2B5EF4-FFF2-40B4-BE49-F238E27FC236}">
                <a16:creationId xmlns:a16="http://schemas.microsoft.com/office/drawing/2014/main" id="{C2AAFA38-9301-F14B-A558-C8EC771A6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2245228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7" name="Oval 39">
            <a:extLst>
              <a:ext uri="{FF2B5EF4-FFF2-40B4-BE49-F238E27FC236}">
                <a16:creationId xmlns:a16="http://schemas.microsoft.com/office/drawing/2014/main" id="{30842F51-1356-D342-9680-EBD27D94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2771898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Statistic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8" name="Oval 36">
            <a:extLst>
              <a:ext uri="{FF2B5EF4-FFF2-40B4-BE49-F238E27FC236}">
                <a16:creationId xmlns:a16="http://schemas.microsoft.com/office/drawing/2014/main" id="{AFF8FDD2-5945-3548-887B-63381BAE5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3276600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9" name="Text Box 14">
            <a:extLst>
              <a:ext uri="{FF2B5EF4-FFF2-40B4-BE49-F238E27FC236}">
                <a16:creationId xmlns:a16="http://schemas.microsoft.com/office/drawing/2014/main" id="{67F9CF62-1A68-5647-AE72-0A078F7D05C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620000" y="6096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 u="sng" dirty="0"/>
              <a:t>Legend</a:t>
            </a:r>
          </a:p>
        </p:txBody>
      </p:sp>
      <p:sp>
        <p:nvSpPr>
          <p:cNvPr id="706" name="AutoShape 10">
            <a:extLst>
              <a:ext uri="{FF2B5EF4-FFF2-40B4-BE49-F238E27FC236}">
                <a16:creationId xmlns:a16="http://schemas.microsoft.com/office/drawing/2014/main" id="{C73C076D-A7C2-9A4C-94EC-44980C4A9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" y="153924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Anly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707" name="Elbow Connector 268">
            <a:extLst>
              <a:ext uri="{FF2B5EF4-FFF2-40B4-BE49-F238E27FC236}">
                <a16:creationId xmlns:a16="http://schemas.microsoft.com/office/drawing/2014/main" id="{CBB82DED-BCEE-C84C-B394-8F2AC0C115C3}"/>
              </a:ext>
            </a:extLst>
          </p:cNvPr>
          <p:cNvCxnSpPr>
            <a:cxnSpLocks noChangeShapeType="1"/>
            <a:stCxn id="706" idx="3"/>
            <a:endCxn id="31747" idx="1"/>
          </p:cNvCxnSpPr>
          <p:nvPr/>
        </p:nvCxnSpPr>
        <p:spPr bwMode="auto">
          <a:xfrm flipV="1">
            <a:off x="978408" y="1271676"/>
            <a:ext cx="354684" cy="505308"/>
          </a:xfrm>
          <a:prstGeom prst="bentConnector3">
            <a:avLst>
              <a:gd name="adj1" fmla="val 5531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9" name="Elbow Connector 268">
            <a:extLst>
              <a:ext uri="{FF2B5EF4-FFF2-40B4-BE49-F238E27FC236}">
                <a16:creationId xmlns:a16="http://schemas.microsoft.com/office/drawing/2014/main" id="{2D109874-678B-0F40-A01B-9B3B0FAA4F03}"/>
              </a:ext>
            </a:extLst>
          </p:cNvPr>
          <p:cNvCxnSpPr>
            <a:cxnSpLocks noChangeShapeType="1"/>
            <a:stCxn id="31747" idx="2"/>
            <a:endCxn id="31749" idx="1"/>
          </p:cNvCxnSpPr>
          <p:nvPr/>
        </p:nvCxnSpPr>
        <p:spPr bwMode="auto">
          <a:xfrm rot="16200000" flipH="1">
            <a:off x="2152772" y="1858055"/>
            <a:ext cx="529863" cy="307737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" name="Straight Arrow Connector 118">
            <a:extLst>
              <a:ext uri="{FF2B5EF4-FFF2-40B4-BE49-F238E27FC236}">
                <a16:creationId xmlns:a16="http://schemas.microsoft.com/office/drawing/2014/main" id="{61780F66-35D3-D24C-8067-ED97BDE767FC}"/>
              </a:ext>
            </a:extLst>
          </p:cNvPr>
          <p:cNvCxnSpPr>
            <a:cxnSpLocks noChangeShapeType="1"/>
            <a:stCxn id="31784" idx="6"/>
            <a:endCxn id="31749" idx="1"/>
          </p:cNvCxnSpPr>
          <p:nvPr/>
        </p:nvCxnSpPr>
        <p:spPr bwMode="auto">
          <a:xfrm flipV="1">
            <a:off x="2109635" y="2276856"/>
            <a:ext cx="461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Elbow Connector 268">
            <a:extLst>
              <a:ext uri="{FF2B5EF4-FFF2-40B4-BE49-F238E27FC236}">
                <a16:creationId xmlns:a16="http://schemas.microsoft.com/office/drawing/2014/main" id="{4672B70D-3E03-5240-BEF6-2630D97AEFED}"/>
              </a:ext>
            </a:extLst>
          </p:cNvPr>
          <p:cNvCxnSpPr>
            <a:cxnSpLocks noChangeShapeType="1"/>
            <a:stCxn id="31819" idx="3"/>
            <a:endCxn id="137" idx="1"/>
          </p:cNvCxnSpPr>
          <p:nvPr/>
        </p:nvCxnSpPr>
        <p:spPr bwMode="auto">
          <a:xfrm flipV="1">
            <a:off x="3038870" y="5869812"/>
            <a:ext cx="1209712" cy="512700"/>
          </a:xfrm>
          <a:prstGeom prst="bentConnector3">
            <a:avLst>
              <a:gd name="adj1" fmla="val 5036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" name="AutoShape 10">
            <a:extLst>
              <a:ext uri="{FF2B5EF4-FFF2-40B4-BE49-F238E27FC236}">
                <a16:creationId xmlns:a16="http://schemas.microsoft.com/office/drawing/2014/main" id="{23E9F11E-7099-8C4F-82F6-8A72B13A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0712" y="512064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144" name="Elbow Connector 268">
            <a:extLst>
              <a:ext uri="{FF2B5EF4-FFF2-40B4-BE49-F238E27FC236}">
                <a16:creationId xmlns:a16="http://schemas.microsoft.com/office/drawing/2014/main" id="{C5B16BDD-AFE3-B04B-A671-92805D71BD13}"/>
              </a:ext>
            </a:extLst>
          </p:cNvPr>
          <p:cNvCxnSpPr>
            <a:cxnSpLocks noChangeShapeType="1"/>
            <a:stCxn id="143" idx="2"/>
            <a:endCxn id="137" idx="1"/>
          </p:cNvCxnSpPr>
          <p:nvPr/>
        </p:nvCxnSpPr>
        <p:spPr bwMode="auto">
          <a:xfrm rot="16200000" flipH="1">
            <a:off x="3811677" y="5432907"/>
            <a:ext cx="273684" cy="600126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Elbow Connector 268">
            <a:extLst>
              <a:ext uri="{FF2B5EF4-FFF2-40B4-BE49-F238E27FC236}">
                <a16:creationId xmlns:a16="http://schemas.microsoft.com/office/drawing/2014/main" id="{8A218D3A-9F1F-834D-A2DB-FF240525FB4C}"/>
              </a:ext>
            </a:extLst>
          </p:cNvPr>
          <p:cNvCxnSpPr>
            <a:cxnSpLocks noChangeShapeType="1"/>
            <a:stCxn id="31838" idx="0"/>
          </p:cNvCxnSpPr>
          <p:nvPr/>
        </p:nvCxnSpPr>
        <p:spPr bwMode="auto">
          <a:xfrm rot="5400000" flipH="1" flipV="1">
            <a:off x="4309752" y="3479476"/>
            <a:ext cx="132539" cy="314979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380664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5">
            <a:extLst>
              <a:ext uri="{FF2B5EF4-FFF2-40B4-BE49-F238E27FC236}">
                <a16:creationId xmlns:a16="http://schemas.microsoft.com/office/drawing/2014/main" id="{739B8F07-4416-794E-A8EF-BE0DA84641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3400" y="5181600"/>
            <a:ext cx="819756" cy="1496499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cxnSp>
        <p:nvCxnSpPr>
          <p:cNvPr id="141" name="Straight Arrow Connector 122">
            <a:extLst>
              <a:ext uri="{FF2B5EF4-FFF2-40B4-BE49-F238E27FC236}">
                <a16:creationId xmlns:a16="http://schemas.microsoft.com/office/drawing/2014/main" id="{72B0FCC5-66E8-F44E-B4F1-490ECE17BA82}"/>
              </a:ext>
            </a:extLst>
          </p:cNvPr>
          <p:cNvCxnSpPr>
            <a:cxnSpLocks noChangeShapeType="1"/>
            <a:stCxn id="207" idx="2"/>
            <a:endCxn id="31829" idx="2"/>
          </p:cNvCxnSpPr>
          <p:nvPr/>
        </p:nvCxnSpPr>
        <p:spPr bwMode="auto">
          <a:xfrm flipV="1">
            <a:off x="694944" y="2630656"/>
            <a:ext cx="2704610" cy="531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5" name="Oval 42">
            <a:extLst>
              <a:ext uri="{FF2B5EF4-FFF2-40B4-BE49-F238E27FC236}">
                <a16:creationId xmlns:a16="http://schemas.microsoft.com/office/drawing/2014/main" id="{C577B022-8858-094D-9C7E-FE24EC72B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3202797"/>
            <a:ext cx="725214" cy="405873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PB2NC</a:t>
            </a:r>
          </a:p>
        </p:txBody>
      </p:sp>
      <p:sp>
        <p:nvSpPr>
          <p:cNvPr id="31746" name="Oval 43">
            <a:extLst>
              <a:ext uri="{FF2B5EF4-FFF2-40B4-BE49-F238E27FC236}">
                <a16:creationId xmlns:a16="http://schemas.microsoft.com/office/drawing/2014/main" id="{F751DE59-254E-A244-BC60-61A34D4CC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2709723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ASCII2NC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57FC777F-B226-494D-8794-AB7498077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528" y="685800"/>
            <a:ext cx="1861486" cy="95063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cxnSp>
        <p:nvCxnSpPr>
          <p:cNvPr id="31748" name="Elbow Connector 268">
            <a:extLst>
              <a:ext uri="{FF2B5EF4-FFF2-40B4-BE49-F238E27FC236}">
                <a16:creationId xmlns:a16="http://schemas.microsoft.com/office/drawing/2014/main" id="{F57119E6-4E65-5C4C-91D7-6394CBC53620}"/>
              </a:ext>
            </a:extLst>
          </p:cNvPr>
          <p:cNvCxnSpPr>
            <a:cxnSpLocks noChangeShapeType="1"/>
            <a:stCxn id="31783" idx="6"/>
            <a:endCxn id="31787" idx="3"/>
          </p:cNvCxnSpPr>
          <p:nvPr/>
        </p:nvCxnSpPr>
        <p:spPr bwMode="auto">
          <a:xfrm flipH="1">
            <a:off x="3999905" y="1932201"/>
            <a:ext cx="124863" cy="1572999"/>
          </a:xfrm>
          <a:prstGeom prst="bentConnector3">
            <a:avLst>
              <a:gd name="adj1" fmla="val -832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AutoShape 3">
            <a:extLst>
              <a:ext uri="{FF2B5EF4-FFF2-40B4-BE49-F238E27FC236}">
                <a16:creationId xmlns:a16="http://schemas.microsoft.com/office/drawing/2014/main" id="{FEFA5327-A898-ED40-9C5D-F1E7412AD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168" y="203911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51" name="Rectangle 5">
            <a:extLst>
              <a:ext uri="{FF2B5EF4-FFF2-40B4-BE49-F238E27FC236}">
                <a16:creationId xmlns:a16="http://schemas.microsoft.com/office/drawing/2014/main" id="{C90B3B9D-51AD-DC44-BF77-300F4F52B5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3400" y="780288"/>
            <a:ext cx="819756" cy="4057688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sp>
        <p:nvSpPr>
          <p:cNvPr id="31754" name="AutoShape 9">
            <a:extLst>
              <a:ext uri="{FF2B5EF4-FFF2-40B4-BE49-F238E27FC236}">
                <a16:creationId xmlns:a16="http://schemas.microsoft.com/office/drawing/2014/main" id="{D0DD23A9-E297-0F4C-B3CD-0C3DBA3CD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67989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55" name="AutoShape 10">
            <a:extLst>
              <a:ext uri="{FF2B5EF4-FFF2-40B4-BE49-F238E27FC236}">
                <a16:creationId xmlns:a16="http://schemas.microsoft.com/office/drawing/2014/main" id="{8CBFFC76-8682-7A4A-86A1-096D03B5E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4362487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756" name="AutoShape 11">
            <a:extLst>
              <a:ext uri="{FF2B5EF4-FFF2-40B4-BE49-F238E27FC236}">
                <a16:creationId xmlns:a16="http://schemas.microsoft.com/office/drawing/2014/main" id="{C5A0110C-E716-C042-96CE-57970905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168" y="36743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Obs</a:t>
            </a:r>
            <a:endParaRPr lang="en-GB" altLang="en-US" sz="800" dirty="0"/>
          </a:p>
        </p:txBody>
      </p:sp>
      <p:sp>
        <p:nvSpPr>
          <p:cNvPr id="31757" name="AutoShape 12">
            <a:extLst>
              <a:ext uri="{FF2B5EF4-FFF2-40B4-BE49-F238E27FC236}">
                <a16:creationId xmlns:a16="http://schemas.microsoft.com/office/drawing/2014/main" id="{1403A0E8-F57E-9F48-8234-4D2E846B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2310511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PS</a:t>
            </a:r>
          </a:p>
        </p:txBody>
      </p:sp>
      <p:sp>
        <p:nvSpPr>
          <p:cNvPr id="31758" name="AutoShape 13">
            <a:extLst>
              <a:ext uri="{FF2B5EF4-FFF2-40B4-BE49-F238E27FC236}">
                <a16:creationId xmlns:a16="http://schemas.microsoft.com/office/drawing/2014/main" id="{2D2918FE-9E65-6641-8D18-9BB24BD9B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3339003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  <a:r>
              <a:rPr lang="en-GB" altLang="en-US" sz="800" dirty="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31762" name="AutoShape 22">
            <a:extLst>
              <a:ext uri="{FF2B5EF4-FFF2-40B4-BE49-F238E27FC236}">
                <a16:creationId xmlns:a16="http://schemas.microsoft.com/office/drawing/2014/main" id="{D56C48FA-7D3C-7149-8A27-1E8D56B56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6423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63" name="Oval 26">
            <a:extLst>
              <a:ext uri="{FF2B5EF4-FFF2-40B4-BE49-F238E27FC236}">
                <a16:creationId xmlns:a16="http://schemas.microsoft.com/office/drawing/2014/main" id="{BC3FE7BD-02FF-7041-A9F3-ACB17FC3C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2872749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Stat</a:t>
            </a:r>
          </a:p>
        </p:txBody>
      </p:sp>
      <p:sp>
        <p:nvSpPr>
          <p:cNvPr id="31764" name="AutoShape 32">
            <a:extLst>
              <a:ext uri="{FF2B5EF4-FFF2-40B4-BE49-F238E27FC236}">
                <a16:creationId xmlns:a16="http://schemas.microsoft.com/office/drawing/2014/main" id="{DD3AA92A-9113-B147-8622-B871CF70C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282726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PS</a:t>
            </a:r>
          </a:p>
        </p:txBody>
      </p:sp>
      <p:sp>
        <p:nvSpPr>
          <p:cNvPr id="31766" name="Oval 36">
            <a:extLst>
              <a:ext uri="{FF2B5EF4-FFF2-40B4-BE49-F238E27FC236}">
                <a16:creationId xmlns:a16="http://schemas.microsoft.com/office/drawing/2014/main" id="{F59F1B7B-3D03-4747-BCFE-2A98212F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2361006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MODE</a:t>
            </a:r>
          </a:p>
        </p:txBody>
      </p:sp>
      <p:sp>
        <p:nvSpPr>
          <p:cNvPr id="31767" name="Oval 37">
            <a:extLst>
              <a:ext uri="{FF2B5EF4-FFF2-40B4-BE49-F238E27FC236}">
                <a16:creationId xmlns:a16="http://schemas.microsoft.com/office/drawing/2014/main" id="{C1868EF7-D7A9-7E41-843D-3669C372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3384492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Stat</a:t>
            </a:r>
          </a:p>
        </p:txBody>
      </p:sp>
      <p:sp>
        <p:nvSpPr>
          <p:cNvPr id="31768" name="Oval 39">
            <a:extLst>
              <a:ext uri="{FF2B5EF4-FFF2-40B4-BE49-F238E27FC236}">
                <a16:creationId xmlns:a16="http://schemas.microsoft.com/office/drawing/2014/main" id="{D2D5EC67-0B66-334A-B7AE-1B1CEFBFD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4407976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31769" name="Oval 40">
            <a:extLst>
              <a:ext uri="{FF2B5EF4-FFF2-40B4-BE49-F238E27FC236}">
                <a16:creationId xmlns:a16="http://schemas.microsoft.com/office/drawing/2014/main" id="{BAC852C3-BCC1-834A-9AAA-750A45361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89" y="2356000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770" name="Oval 41">
            <a:extLst>
              <a:ext uri="{FF2B5EF4-FFF2-40B4-BE49-F238E27FC236}">
                <a16:creationId xmlns:a16="http://schemas.microsoft.com/office/drawing/2014/main" id="{A118B500-0553-1944-83F5-2A1D02A50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89" y="3612511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771" name="Oval 44">
            <a:extLst>
              <a:ext uri="{FF2B5EF4-FFF2-40B4-BE49-F238E27FC236}">
                <a16:creationId xmlns:a16="http://schemas.microsoft.com/office/drawing/2014/main" id="{9865DBF8-8540-E648-9890-73CCD8799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727642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Combine</a:t>
            </a:r>
          </a:p>
        </p:txBody>
      </p:sp>
      <p:sp>
        <p:nvSpPr>
          <p:cNvPr id="31772" name="Oval 45">
            <a:extLst>
              <a:ext uri="{FF2B5EF4-FFF2-40B4-BE49-F238E27FC236}">
                <a16:creationId xmlns:a16="http://schemas.microsoft.com/office/drawing/2014/main" id="{C7A9CFA8-BF49-4A49-BB09-E17FBD3F5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305" y="727546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VxMask</a:t>
            </a:r>
            <a:endParaRPr lang="en-GB" altLang="en-US" sz="800" b="1" dirty="0"/>
          </a:p>
        </p:txBody>
      </p:sp>
      <p:sp>
        <p:nvSpPr>
          <p:cNvPr id="31773" name="AutoShape 46">
            <a:extLst>
              <a:ext uri="{FF2B5EF4-FFF2-40B4-BE49-F238E27FC236}">
                <a16:creationId xmlns:a16="http://schemas.microsoft.com/office/drawing/2014/main" id="{0500237E-597E-B843-B655-C3EDBBDCA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385074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  <a:r>
              <a:rPr lang="en-GB" altLang="en-US" sz="800" dirty="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31774" name="AutoShape 48">
            <a:extLst>
              <a:ext uri="{FF2B5EF4-FFF2-40B4-BE49-F238E27FC236}">
                <a16:creationId xmlns:a16="http://schemas.microsoft.com/office/drawing/2014/main" id="{8924ACDB-2B11-CD47-9F36-FCA57B5D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752" y="2310511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775" name="Oval 42">
            <a:extLst>
              <a:ext uri="{FF2B5EF4-FFF2-40B4-BE49-F238E27FC236}">
                <a16:creationId xmlns:a16="http://schemas.microsoft.com/office/drawing/2014/main" id="{BCA6FAF1-084C-AA4D-A3A0-8891BC96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3719857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MADIS2NC</a:t>
            </a:r>
          </a:p>
        </p:txBody>
      </p:sp>
      <p:sp>
        <p:nvSpPr>
          <p:cNvPr id="31776" name="AutoShape 9">
            <a:extLst>
              <a:ext uri="{FF2B5EF4-FFF2-40B4-BE49-F238E27FC236}">
                <a16:creationId xmlns:a16="http://schemas.microsoft.com/office/drawing/2014/main" id="{FD8369A4-E62E-1B4F-8948-4543D63AE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743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77" name="Oval 36">
            <a:extLst>
              <a:ext uri="{FF2B5EF4-FFF2-40B4-BE49-F238E27FC236}">
                <a16:creationId xmlns:a16="http://schemas.microsoft.com/office/drawing/2014/main" id="{1A2CC4D6-E4EE-2A4C-9FEC-FE55E7DD4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1849263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MTD</a:t>
            </a:r>
          </a:p>
        </p:txBody>
      </p:sp>
      <p:sp>
        <p:nvSpPr>
          <p:cNvPr id="31778" name="Oval 36">
            <a:extLst>
              <a:ext uri="{FF2B5EF4-FFF2-40B4-BE49-F238E27FC236}">
                <a16:creationId xmlns:a16="http://schemas.microsoft.com/office/drawing/2014/main" id="{1F88E269-4542-5E45-BFCB-4836F566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6241898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DLand</a:t>
            </a:r>
            <a:endParaRPr lang="en-GB" altLang="en-US" sz="800" b="1" dirty="0"/>
          </a:p>
        </p:txBody>
      </p:sp>
      <p:sp>
        <p:nvSpPr>
          <p:cNvPr id="31779" name="Oval 36">
            <a:extLst>
              <a:ext uri="{FF2B5EF4-FFF2-40B4-BE49-F238E27FC236}">
                <a16:creationId xmlns:a16="http://schemas.microsoft.com/office/drawing/2014/main" id="{73FF48E0-CC44-144A-B366-31ECB3BCC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6250295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Pairs</a:t>
            </a:r>
          </a:p>
        </p:txBody>
      </p:sp>
      <p:sp>
        <p:nvSpPr>
          <p:cNvPr id="31780" name="Oval 36">
            <a:extLst>
              <a:ext uri="{FF2B5EF4-FFF2-40B4-BE49-F238E27FC236}">
                <a16:creationId xmlns:a16="http://schemas.microsoft.com/office/drawing/2014/main" id="{C65448B7-E54D-EE4C-8C28-24EA5AFF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89" y="6250295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31781" name="Oval 36">
            <a:extLst>
              <a:ext uri="{FF2B5EF4-FFF2-40B4-BE49-F238E27FC236}">
                <a16:creationId xmlns:a16="http://schemas.microsoft.com/office/drawing/2014/main" id="{05B7FBF5-D6BC-A448-9672-5E86B9217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2205968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Regrid</a:t>
            </a:r>
          </a:p>
        </p:txBody>
      </p:sp>
      <p:sp>
        <p:nvSpPr>
          <p:cNvPr id="31782" name="Oval 36">
            <a:extLst>
              <a:ext uri="{FF2B5EF4-FFF2-40B4-BE49-F238E27FC236}">
                <a16:creationId xmlns:a16="http://schemas.microsoft.com/office/drawing/2014/main" id="{C9847C62-2B64-5343-8B2C-DD4906616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554" y="4187489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Obs</a:t>
            </a:r>
          </a:p>
        </p:txBody>
      </p:sp>
      <p:sp>
        <p:nvSpPr>
          <p:cNvPr id="31783" name="Oval 36">
            <a:extLst>
              <a:ext uri="{FF2B5EF4-FFF2-40B4-BE49-F238E27FC236}">
                <a16:creationId xmlns:a16="http://schemas.microsoft.com/office/drawing/2014/main" id="{DA49168F-661F-CC4E-9012-11B34EF9D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554" y="1739945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Plane</a:t>
            </a:r>
          </a:p>
        </p:txBody>
      </p:sp>
      <p:sp>
        <p:nvSpPr>
          <p:cNvPr id="31784" name="Oval 36">
            <a:extLst>
              <a:ext uri="{FF2B5EF4-FFF2-40B4-BE49-F238E27FC236}">
                <a16:creationId xmlns:a16="http://schemas.microsoft.com/office/drawing/2014/main" id="{7A5493AE-ED69-2946-9DB3-4A984C2C3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1702213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Regrid</a:t>
            </a:r>
          </a:p>
        </p:txBody>
      </p:sp>
      <p:sp>
        <p:nvSpPr>
          <p:cNvPr id="31787" name="AutoShape 12">
            <a:extLst>
              <a:ext uri="{FF2B5EF4-FFF2-40B4-BE49-F238E27FC236}">
                <a16:creationId xmlns:a16="http://schemas.microsoft.com/office/drawing/2014/main" id="{40171C67-12F6-3D4F-9E13-C0BFDAE49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417" y="326745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PS</a:t>
            </a:r>
          </a:p>
        </p:txBody>
      </p:sp>
      <p:cxnSp>
        <p:nvCxnSpPr>
          <p:cNvPr id="31789" name="Straight Arrow Connector 118">
            <a:extLst>
              <a:ext uri="{FF2B5EF4-FFF2-40B4-BE49-F238E27FC236}">
                <a16:creationId xmlns:a16="http://schemas.microsoft.com/office/drawing/2014/main" id="{00393E35-091F-0644-AA6A-38A451CF8D1C}"/>
              </a:ext>
            </a:extLst>
          </p:cNvPr>
          <p:cNvCxnSpPr>
            <a:cxnSpLocks noChangeShapeType="1"/>
            <a:stCxn id="208" idx="3"/>
            <a:endCxn id="31784" idx="2"/>
          </p:cNvCxnSpPr>
          <p:nvPr/>
        </p:nvCxnSpPr>
        <p:spPr bwMode="auto">
          <a:xfrm>
            <a:off x="932688" y="1894468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1" name="Straight Arrow Connector 122">
            <a:extLst>
              <a:ext uri="{FF2B5EF4-FFF2-40B4-BE49-F238E27FC236}">
                <a16:creationId xmlns:a16="http://schemas.microsoft.com/office/drawing/2014/main" id="{838A14E5-6057-CC4F-9E70-2D86C0BEFD5B}"/>
              </a:ext>
            </a:extLst>
          </p:cNvPr>
          <p:cNvCxnSpPr>
            <a:cxnSpLocks noChangeShapeType="1"/>
            <a:stCxn id="31762" idx="3"/>
            <a:endCxn id="31746" idx="2"/>
          </p:cNvCxnSpPr>
          <p:nvPr/>
        </p:nvCxnSpPr>
        <p:spPr bwMode="auto">
          <a:xfrm>
            <a:off x="932688" y="2901978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2" name="Straight Arrow Connector 124">
            <a:extLst>
              <a:ext uri="{FF2B5EF4-FFF2-40B4-BE49-F238E27FC236}">
                <a16:creationId xmlns:a16="http://schemas.microsoft.com/office/drawing/2014/main" id="{C1326DC9-9F28-324F-80E6-38B9C71CEC9C}"/>
              </a:ext>
            </a:extLst>
          </p:cNvPr>
          <p:cNvCxnSpPr>
            <a:cxnSpLocks noChangeShapeType="1"/>
            <a:stCxn id="31754" idx="3"/>
            <a:endCxn id="31745" idx="2"/>
          </p:cNvCxnSpPr>
          <p:nvPr/>
        </p:nvCxnSpPr>
        <p:spPr bwMode="auto">
          <a:xfrm>
            <a:off x="932688" y="3405733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3" name="Straight Arrow Connector 126">
            <a:extLst>
              <a:ext uri="{FF2B5EF4-FFF2-40B4-BE49-F238E27FC236}">
                <a16:creationId xmlns:a16="http://schemas.microsoft.com/office/drawing/2014/main" id="{B7E7F6F1-8A5F-CC4C-A425-1791F04D1C00}"/>
              </a:ext>
            </a:extLst>
          </p:cNvPr>
          <p:cNvCxnSpPr>
            <a:cxnSpLocks noChangeShapeType="1"/>
            <a:stCxn id="31776" idx="3"/>
            <a:endCxn id="31775" idx="2"/>
          </p:cNvCxnSpPr>
          <p:nvPr/>
        </p:nvCxnSpPr>
        <p:spPr bwMode="auto">
          <a:xfrm>
            <a:off x="932688" y="3912112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0" name="Straight Arrow Connector 166">
            <a:extLst>
              <a:ext uri="{FF2B5EF4-FFF2-40B4-BE49-F238E27FC236}">
                <a16:creationId xmlns:a16="http://schemas.microsoft.com/office/drawing/2014/main" id="{906ABE56-C4F5-884E-8CF8-642407E8BF85}"/>
              </a:ext>
            </a:extLst>
          </p:cNvPr>
          <p:cNvCxnSpPr>
            <a:cxnSpLocks noChangeShapeType="1"/>
            <a:stCxn id="31763" idx="6"/>
            <a:endCxn id="31764" idx="1"/>
          </p:cNvCxnSpPr>
          <p:nvPr/>
        </p:nvCxnSpPr>
        <p:spPr bwMode="auto">
          <a:xfrm flipV="1">
            <a:off x="5115885" y="3065004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1" name="Straight Arrow Connector 168">
            <a:extLst>
              <a:ext uri="{FF2B5EF4-FFF2-40B4-BE49-F238E27FC236}">
                <a16:creationId xmlns:a16="http://schemas.microsoft.com/office/drawing/2014/main" id="{A5A6B2EF-83C8-B84E-BEFC-C8B7AC19A43C}"/>
              </a:ext>
            </a:extLst>
          </p:cNvPr>
          <p:cNvCxnSpPr>
            <a:cxnSpLocks noChangeShapeType="1"/>
            <a:stCxn id="31767" idx="6"/>
            <a:endCxn id="31758" idx="1"/>
          </p:cNvCxnSpPr>
          <p:nvPr/>
        </p:nvCxnSpPr>
        <p:spPr bwMode="auto">
          <a:xfrm flipV="1">
            <a:off x="5115885" y="3576747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2" name="Straight Arrow Connector 171">
            <a:extLst>
              <a:ext uri="{FF2B5EF4-FFF2-40B4-BE49-F238E27FC236}">
                <a16:creationId xmlns:a16="http://schemas.microsoft.com/office/drawing/2014/main" id="{A85D70E1-0A18-2540-979C-2486655DD11D}"/>
              </a:ext>
            </a:extLst>
          </p:cNvPr>
          <p:cNvCxnSpPr>
            <a:cxnSpLocks noChangeShapeType="1"/>
            <a:stCxn id="31766" idx="6"/>
            <a:endCxn id="31757" idx="1"/>
          </p:cNvCxnSpPr>
          <p:nvPr/>
        </p:nvCxnSpPr>
        <p:spPr bwMode="auto">
          <a:xfrm flipV="1">
            <a:off x="5115885" y="2548255"/>
            <a:ext cx="298520" cy="500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3" name="Straight Arrow Connector 173">
            <a:extLst>
              <a:ext uri="{FF2B5EF4-FFF2-40B4-BE49-F238E27FC236}">
                <a16:creationId xmlns:a16="http://schemas.microsoft.com/office/drawing/2014/main" id="{8F1B0B1D-C97F-8F4A-83BA-4A8D1935233C}"/>
              </a:ext>
            </a:extLst>
          </p:cNvPr>
          <p:cNvCxnSpPr>
            <a:cxnSpLocks noChangeShapeType="1"/>
            <a:stCxn id="31859" idx="6"/>
            <a:endCxn id="31773" idx="1"/>
          </p:cNvCxnSpPr>
          <p:nvPr/>
        </p:nvCxnSpPr>
        <p:spPr bwMode="auto">
          <a:xfrm flipV="1">
            <a:off x="5115885" y="4088490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4" name="Straight Arrow Connector 175">
            <a:extLst>
              <a:ext uri="{FF2B5EF4-FFF2-40B4-BE49-F238E27FC236}">
                <a16:creationId xmlns:a16="http://schemas.microsoft.com/office/drawing/2014/main" id="{81590111-E64E-FB46-BEDD-BF41F0EBAE7A}"/>
              </a:ext>
            </a:extLst>
          </p:cNvPr>
          <p:cNvCxnSpPr>
            <a:cxnSpLocks noChangeShapeType="1"/>
            <a:stCxn id="31768" idx="6"/>
            <a:endCxn id="31755" idx="1"/>
          </p:cNvCxnSpPr>
          <p:nvPr/>
        </p:nvCxnSpPr>
        <p:spPr bwMode="auto">
          <a:xfrm flipV="1">
            <a:off x="5115885" y="4600231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5" name="AutoShape 10">
            <a:extLst>
              <a:ext uri="{FF2B5EF4-FFF2-40B4-BE49-F238E27FC236}">
                <a16:creationId xmlns:a16="http://schemas.microsoft.com/office/drawing/2014/main" id="{80D7A254-1946-EE44-936B-4B39EC9F3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180377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31806" name="Straight Arrow Connector 178">
            <a:extLst>
              <a:ext uri="{FF2B5EF4-FFF2-40B4-BE49-F238E27FC236}">
                <a16:creationId xmlns:a16="http://schemas.microsoft.com/office/drawing/2014/main" id="{E2F4FA5B-C692-8E4F-A6C3-5CAFD74555D8}"/>
              </a:ext>
            </a:extLst>
          </p:cNvPr>
          <p:cNvCxnSpPr>
            <a:cxnSpLocks noChangeShapeType="1"/>
            <a:stCxn id="31777" idx="6"/>
            <a:endCxn id="31805" idx="1"/>
          </p:cNvCxnSpPr>
          <p:nvPr/>
        </p:nvCxnSpPr>
        <p:spPr bwMode="auto">
          <a:xfrm flipV="1">
            <a:off x="5115885" y="2041518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4" name="Straight Arrow Connector 204">
            <a:extLst>
              <a:ext uri="{FF2B5EF4-FFF2-40B4-BE49-F238E27FC236}">
                <a16:creationId xmlns:a16="http://schemas.microsoft.com/office/drawing/2014/main" id="{9F731989-7BD1-EC43-A165-E6FC75F7D773}"/>
              </a:ext>
            </a:extLst>
          </p:cNvPr>
          <p:cNvCxnSpPr>
            <a:cxnSpLocks noChangeShapeType="1"/>
            <a:stCxn id="31769" idx="6"/>
            <a:endCxn id="31774" idx="1"/>
          </p:cNvCxnSpPr>
          <p:nvPr/>
        </p:nvCxnSpPr>
        <p:spPr bwMode="auto">
          <a:xfrm flipV="1">
            <a:off x="6926003" y="2548255"/>
            <a:ext cx="266749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5" name="Straight Arrow Connector 206">
            <a:extLst>
              <a:ext uri="{FF2B5EF4-FFF2-40B4-BE49-F238E27FC236}">
                <a16:creationId xmlns:a16="http://schemas.microsoft.com/office/drawing/2014/main" id="{954C4AAC-2AC1-8846-91F3-909E8124F660}"/>
              </a:ext>
            </a:extLst>
          </p:cNvPr>
          <p:cNvCxnSpPr>
            <a:cxnSpLocks noChangeShapeType="1"/>
            <a:stCxn id="31770" idx="6"/>
            <a:endCxn id="31849" idx="1"/>
          </p:cNvCxnSpPr>
          <p:nvPr/>
        </p:nvCxnSpPr>
        <p:spPr bwMode="auto">
          <a:xfrm flipV="1">
            <a:off x="6926003" y="3804766"/>
            <a:ext cx="266749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8" name="Straight Arrow Connector 211">
            <a:extLst>
              <a:ext uri="{FF2B5EF4-FFF2-40B4-BE49-F238E27FC236}">
                <a16:creationId xmlns:a16="http://schemas.microsoft.com/office/drawing/2014/main" id="{3421BD43-E797-164C-8508-1DE0158F3902}"/>
              </a:ext>
            </a:extLst>
          </p:cNvPr>
          <p:cNvCxnSpPr>
            <a:cxnSpLocks noChangeShapeType="1"/>
            <a:stCxn id="202" idx="3"/>
            <a:endCxn id="31778" idx="2"/>
          </p:cNvCxnSpPr>
          <p:nvPr/>
        </p:nvCxnSpPr>
        <p:spPr bwMode="auto">
          <a:xfrm>
            <a:off x="932688" y="6434153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9" name="AutoShape 48">
            <a:extLst>
              <a:ext uri="{FF2B5EF4-FFF2-40B4-BE49-F238E27FC236}">
                <a16:creationId xmlns:a16="http://schemas.microsoft.com/office/drawing/2014/main" id="{3F592A7A-B7F4-A543-9D78-4CD11594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168" y="6196409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DLand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821" name="AutoShape 48">
            <a:extLst>
              <a:ext uri="{FF2B5EF4-FFF2-40B4-BE49-F238E27FC236}">
                <a16:creationId xmlns:a16="http://schemas.microsoft.com/office/drawing/2014/main" id="{BD386B58-88FC-F446-8D03-010767907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620480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22" name="Straight Arrow Connector 221">
            <a:extLst>
              <a:ext uri="{FF2B5EF4-FFF2-40B4-BE49-F238E27FC236}">
                <a16:creationId xmlns:a16="http://schemas.microsoft.com/office/drawing/2014/main" id="{B4FE9BDB-54C0-C046-AB3A-5F6C7A71A103}"/>
              </a:ext>
            </a:extLst>
          </p:cNvPr>
          <p:cNvCxnSpPr>
            <a:cxnSpLocks noChangeShapeType="1"/>
            <a:stCxn id="31779" idx="6"/>
            <a:endCxn id="31821" idx="1"/>
          </p:cNvCxnSpPr>
          <p:nvPr/>
        </p:nvCxnSpPr>
        <p:spPr bwMode="auto">
          <a:xfrm flipV="1">
            <a:off x="5115885" y="6442550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3" name="Straight Arrow Connector 223">
            <a:extLst>
              <a:ext uri="{FF2B5EF4-FFF2-40B4-BE49-F238E27FC236}">
                <a16:creationId xmlns:a16="http://schemas.microsoft.com/office/drawing/2014/main" id="{4204CBD8-CEC7-DB4E-A402-181265741C6B}"/>
              </a:ext>
            </a:extLst>
          </p:cNvPr>
          <p:cNvCxnSpPr>
            <a:cxnSpLocks noChangeShapeType="1"/>
            <a:stCxn id="31778" idx="6"/>
            <a:endCxn id="31819" idx="1"/>
          </p:cNvCxnSpPr>
          <p:nvPr/>
        </p:nvCxnSpPr>
        <p:spPr bwMode="auto">
          <a:xfrm flipV="1">
            <a:off x="2102300" y="6434153"/>
            <a:ext cx="45086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5" name="Straight Arrow Connector 238">
            <a:extLst>
              <a:ext uri="{FF2B5EF4-FFF2-40B4-BE49-F238E27FC236}">
                <a16:creationId xmlns:a16="http://schemas.microsoft.com/office/drawing/2014/main" id="{4523A27D-BD93-E841-BC9F-F6D33158FCBB}"/>
              </a:ext>
            </a:extLst>
          </p:cNvPr>
          <p:cNvCxnSpPr>
            <a:cxnSpLocks noChangeShapeType="1"/>
            <a:stCxn id="31821" idx="3"/>
            <a:endCxn id="31780" idx="2"/>
          </p:cNvCxnSpPr>
          <p:nvPr/>
        </p:nvCxnSpPr>
        <p:spPr bwMode="auto">
          <a:xfrm>
            <a:off x="5889893" y="6442550"/>
            <a:ext cx="310896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6" name="AutoShape 48">
            <a:extLst>
              <a:ext uri="{FF2B5EF4-FFF2-40B4-BE49-F238E27FC236}">
                <a16:creationId xmlns:a16="http://schemas.microsoft.com/office/drawing/2014/main" id="{012B3F9F-8F48-6B42-A32D-F8B93B40E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752" y="620262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27" name="Straight Arrow Connector 243">
            <a:extLst>
              <a:ext uri="{FF2B5EF4-FFF2-40B4-BE49-F238E27FC236}">
                <a16:creationId xmlns:a16="http://schemas.microsoft.com/office/drawing/2014/main" id="{0D46839D-3144-D04D-907B-73065C7C9DDF}"/>
              </a:ext>
            </a:extLst>
          </p:cNvPr>
          <p:cNvCxnSpPr>
            <a:cxnSpLocks noChangeShapeType="1"/>
            <a:stCxn id="31780" idx="6"/>
            <a:endCxn id="31826" idx="1"/>
          </p:cNvCxnSpPr>
          <p:nvPr/>
        </p:nvCxnSpPr>
        <p:spPr bwMode="auto">
          <a:xfrm flipV="1">
            <a:off x="6926003" y="6440364"/>
            <a:ext cx="266749" cy="2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9" name="Oval 36">
            <a:extLst>
              <a:ext uri="{FF2B5EF4-FFF2-40B4-BE49-F238E27FC236}">
                <a16:creationId xmlns:a16="http://schemas.microsoft.com/office/drawing/2014/main" id="{373E36B7-A4C8-254E-91D8-0F0D8F36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554" y="2438400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Plot</a:t>
            </a:r>
          </a:p>
        </p:txBody>
      </p:sp>
      <p:sp>
        <p:nvSpPr>
          <p:cNvPr id="31830" name="Oval 40">
            <a:extLst>
              <a:ext uri="{FF2B5EF4-FFF2-40B4-BE49-F238E27FC236}">
                <a16:creationId xmlns:a16="http://schemas.microsoft.com/office/drawing/2014/main" id="{FA13C33C-B390-934A-9490-56C220D0C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89" y="1835527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Field</a:t>
            </a:r>
          </a:p>
        </p:txBody>
      </p:sp>
      <p:sp>
        <p:nvSpPr>
          <p:cNvPr id="31832" name="AutoShape 48">
            <a:extLst>
              <a:ext uri="{FF2B5EF4-FFF2-40B4-BE49-F238E27FC236}">
                <a16:creationId xmlns:a16="http://schemas.microsoft.com/office/drawing/2014/main" id="{9D9D6DBA-0F59-6B41-ABC0-E4B1110BC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752" y="179003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33" name="Straight Arrow Connector 171">
            <a:extLst>
              <a:ext uri="{FF2B5EF4-FFF2-40B4-BE49-F238E27FC236}">
                <a16:creationId xmlns:a16="http://schemas.microsoft.com/office/drawing/2014/main" id="{54AB7030-9426-0344-898B-350A53A856A9}"/>
              </a:ext>
            </a:extLst>
          </p:cNvPr>
          <p:cNvCxnSpPr>
            <a:cxnSpLocks noChangeShapeType="1"/>
            <a:stCxn id="31830" idx="6"/>
            <a:endCxn id="31832" idx="1"/>
          </p:cNvCxnSpPr>
          <p:nvPr/>
        </p:nvCxnSpPr>
        <p:spPr bwMode="auto">
          <a:xfrm flipV="1">
            <a:off x="6926003" y="2027782"/>
            <a:ext cx="266749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4" name="Oval 36">
            <a:extLst>
              <a:ext uri="{FF2B5EF4-FFF2-40B4-BE49-F238E27FC236}">
                <a16:creationId xmlns:a16="http://schemas.microsoft.com/office/drawing/2014/main" id="{3B391F49-B42E-3E4A-BFA6-C4512107A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1337520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835" name="AutoShape 12">
            <a:extLst>
              <a:ext uri="{FF2B5EF4-FFF2-40B4-BE49-F238E27FC236}">
                <a16:creationId xmlns:a16="http://schemas.microsoft.com/office/drawing/2014/main" id="{1EC2A3AB-54CC-BA47-8177-1CFA5F7D8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1292031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31836" name="Straight Arrow Connector 171">
            <a:extLst>
              <a:ext uri="{FF2B5EF4-FFF2-40B4-BE49-F238E27FC236}">
                <a16:creationId xmlns:a16="http://schemas.microsoft.com/office/drawing/2014/main" id="{667722C0-C17A-8942-A09D-76F159B4FA66}"/>
              </a:ext>
            </a:extLst>
          </p:cNvPr>
          <p:cNvCxnSpPr>
            <a:cxnSpLocks noChangeShapeType="1"/>
            <a:stCxn id="31834" idx="6"/>
            <a:endCxn id="31835" idx="1"/>
          </p:cNvCxnSpPr>
          <p:nvPr/>
        </p:nvCxnSpPr>
        <p:spPr bwMode="auto">
          <a:xfrm flipV="1">
            <a:off x="5115885" y="1529775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7" name="Oval 41">
            <a:extLst>
              <a:ext uri="{FF2B5EF4-FFF2-40B4-BE49-F238E27FC236}">
                <a16:creationId xmlns:a16="http://schemas.microsoft.com/office/drawing/2014/main" id="{D514F43D-C5A4-0C49-9199-E8B4BE44C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5224471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Tools</a:t>
            </a:r>
          </a:p>
        </p:txBody>
      </p:sp>
      <p:sp>
        <p:nvSpPr>
          <p:cNvPr id="31838" name="AutoShape 10">
            <a:extLst>
              <a:ext uri="{FF2B5EF4-FFF2-40B4-BE49-F238E27FC236}">
                <a16:creationId xmlns:a16="http://schemas.microsoft.com/office/drawing/2014/main" id="{1856955C-C1E9-5E47-9CEB-8CA792D24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168" y="517898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</p:txBody>
      </p:sp>
      <p:sp>
        <p:nvSpPr>
          <p:cNvPr id="31839" name="AutoShape 10">
            <a:extLst>
              <a:ext uri="{FF2B5EF4-FFF2-40B4-BE49-F238E27FC236}">
                <a16:creationId xmlns:a16="http://schemas.microsoft.com/office/drawing/2014/main" id="{F11F51BF-ACF4-D141-9740-30EAFBBC7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7898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Diag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840" name="Oval 36">
            <a:extLst>
              <a:ext uri="{FF2B5EF4-FFF2-40B4-BE49-F238E27FC236}">
                <a16:creationId xmlns:a16="http://schemas.microsoft.com/office/drawing/2014/main" id="{EF822801-6811-1142-B048-C2C10020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1226014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Regrid</a:t>
            </a:r>
            <a:endParaRPr lang="en-GB" altLang="en-US" sz="800" b="1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Plane</a:t>
            </a:r>
          </a:p>
        </p:txBody>
      </p:sp>
      <p:cxnSp>
        <p:nvCxnSpPr>
          <p:cNvPr id="31841" name="Straight Arrow Connector 126">
            <a:extLst>
              <a:ext uri="{FF2B5EF4-FFF2-40B4-BE49-F238E27FC236}">
                <a16:creationId xmlns:a16="http://schemas.microsoft.com/office/drawing/2014/main" id="{67E94064-1B9D-E14D-AB82-269673C2DF82}"/>
              </a:ext>
            </a:extLst>
          </p:cNvPr>
          <p:cNvCxnSpPr>
            <a:cxnSpLocks noChangeShapeType="1"/>
            <a:stCxn id="31839" idx="3"/>
            <a:endCxn id="31837" idx="2"/>
          </p:cNvCxnSpPr>
          <p:nvPr/>
        </p:nvCxnSpPr>
        <p:spPr bwMode="auto">
          <a:xfrm>
            <a:off x="932688" y="5416726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2" name="Straight Arrow Connector 126">
            <a:extLst>
              <a:ext uri="{FF2B5EF4-FFF2-40B4-BE49-F238E27FC236}">
                <a16:creationId xmlns:a16="http://schemas.microsoft.com/office/drawing/2014/main" id="{60C06FFE-736D-E544-B637-F98CD84DCCBE}"/>
              </a:ext>
            </a:extLst>
          </p:cNvPr>
          <p:cNvCxnSpPr>
            <a:cxnSpLocks noChangeShapeType="1"/>
            <a:stCxn id="31837" idx="6"/>
            <a:endCxn id="31838" idx="1"/>
          </p:cNvCxnSpPr>
          <p:nvPr/>
        </p:nvCxnSpPr>
        <p:spPr bwMode="auto">
          <a:xfrm flipV="1">
            <a:off x="2102300" y="5416726"/>
            <a:ext cx="45086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4" name="Straight Arrow Connector 112">
            <a:extLst>
              <a:ext uri="{FF2B5EF4-FFF2-40B4-BE49-F238E27FC236}">
                <a16:creationId xmlns:a16="http://schemas.microsoft.com/office/drawing/2014/main" id="{08452374-1E25-7246-BD88-F56EF38E84EE}"/>
              </a:ext>
            </a:extLst>
          </p:cNvPr>
          <p:cNvCxnSpPr>
            <a:cxnSpLocks noChangeShapeType="1"/>
            <a:stCxn id="31756" idx="3"/>
          </p:cNvCxnSpPr>
          <p:nvPr/>
        </p:nvCxnSpPr>
        <p:spPr bwMode="auto">
          <a:xfrm flipV="1">
            <a:off x="3028656" y="3906497"/>
            <a:ext cx="1314744" cy="561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5" name="Straight Arrow Connector 112">
            <a:extLst>
              <a:ext uri="{FF2B5EF4-FFF2-40B4-BE49-F238E27FC236}">
                <a16:creationId xmlns:a16="http://schemas.microsoft.com/office/drawing/2014/main" id="{22F61524-1869-454A-980C-22D487251393}"/>
              </a:ext>
            </a:extLst>
          </p:cNvPr>
          <p:cNvCxnSpPr>
            <a:cxnSpLocks noChangeShapeType="1"/>
            <a:stCxn id="31749" idx="3"/>
          </p:cNvCxnSpPr>
          <p:nvPr/>
        </p:nvCxnSpPr>
        <p:spPr bwMode="auto">
          <a:xfrm flipV="1">
            <a:off x="3028656" y="2265526"/>
            <a:ext cx="1314744" cy="1133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6" name="Elbow Connector 268">
            <a:extLst>
              <a:ext uri="{FF2B5EF4-FFF2-40B4-BE49-F238E27FC236}">
                <a16:creationId xmlns:a16="http://schemas.microsoft.com/office/drawing/2014/main" id="{7BCECAB8-9E18-FE40-9721-4E0BFC2553D7}"/>
              </a:ext>
            </a:extLst>
          </p:cNvPr>
          <p:cNvCxnSpPr>
            <a:cxnSpLocks noChangeShapeType="1"/>
            <a:stCxn id="31829" idx="6"/>
            <a:endCxn id="31787" idx="3"/>
          </p:cNvCxnSpPr>
          <p:nvPr/>
        </p:nvCxnSpPr>
        <p:spPr bwMode="auto">
          <a:xfrm flipH="1">
            <a:off x="3999905" y="2630656"/>
            <a:ext cx="124863" cy="874544"/>
          </a:xfrm>
          <a:prstGeom prst="bentConnector3">
            <a:avLst>
              <a:gd name="adj1" fmla="val -832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8" name="Elbow Connector 268">
            <a:extLst>
              <a:ext uri="{FF2B5EF4-FFF2-40B4-BE49-F238E27FC236}">
                <a16:creationId xmlns:a16="http://schemas.microsoft.com/office/drawing/2014/main" id="{48B2AD98-D586-9F40-BC5F-2B737768C3F5}"/>
              </a:ext>
            </a:extLst>
          </p:cNvPr>
          <p:cNvCxnSpPr>
            <a:cxnSpLocks noChangeShapeType="1"/>
            <a:stCxn id="31782" idx="6"/>
            <a:endCxn id="31787" idx="3"/>
          </p:cNvCxnSpPr>
          <p:nvPr/>
        </p:nvCxnSpPr>
        <p:spPr bwMode="auto">
          <a:xfrm flipH="1" flipV="1">
            <a:off x="3999905" y="3505200"/>
            <a:ext cx="124863" cy="874545"/>
          </a:xfrm>
          <a:prstGeom prst="bentConnector3">
            <a:avLst>
              <a:gd name="adj1" fmla="val -832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49" name="AutoShape 48">
            <a:extLst>
              <a:ext uri="{FF2B5EF4-FFF2-40B4-BE49-F238E27FC236}">
                <a16:creationId xmlns:a16="http://schemas.microsoft.com/office/drawing/2014/main" id="{2C0C73DA-E51D-AB4F-8309-8208994C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752" y="356702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</p:txBody>
      </p:sp>
      <p:sp>
        <p:nvSpPr>
          <p:cNvPr id="31850" name="Oval 36">
            <a:extLst>
              <a:ext uri="{FF2B5EF4-FFF2-40B4-BE49-F238E27FC236}">
                <a16:creationId xmlns:a16="http://schemas.microsoft.com/office/drawing/2014/main" id="{941116AB-4858-794D-989A-1CBDFCDA6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305" y="1227046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Plane</a:t>
            </a:r>
          </a:p>
        </p:txBody>
      </p:sp>
      <p:cxnSp>
        <p:nvCxnSpPr>
          <p:cNvPr id="31851" name="Straight Arrow Connector 118">
            <a:extLst>
              <a:ext uri="{FF2B5EF4-FFF2-40B4-BE49-F238E27FC236}">
                <a16:creationId xmlns:a16="http://schemas.microsoft.com/office/drawing/2014/main" id="{0532C8DA-C9B0-BC42-B349-04CF9EC5F826}"/>
              </a:ext>
            </a:extLst>
          </p:cNvPr>
          <p:cNvCxnSpPr>
            <a:cxnSpLocks noChangeShapeType="1"/>
            <a:stCxn id="209" idx="3"/>
          </p:cNvCxnSpPr>
          <p:nvPr/>
        </p:nvCxnSpPr>
        <p:spPr bwMode="auto">
          <a:xfrm>
            <a:off x="932688" y="886958"/>
            <a:ext cx="39712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5" name="Oval 42">
            <a:extLst>
              <a:ext uri="{FF2B5EF4-FFF2-40B4-BE49-F238E27FC236}">
                <a16:creationId xmlns:a16="http://schemas.microsoft.com/office/drawing/2014/main" id="{FD25000C-680A-1B47-95F0-49438B799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4220988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LIDAR2NC</a:t>
            </a:r>
          </a:p>
        </p:txBody>
      </p:sp>
      <p:sp>
        <p:nvSpPr>
          <p:cNvPr id="31857" name="AutoShape 9">
            <a:extLst>
              <a:ext uri="{FF2B5EF4-FFF2-40B4-BE49-F238E27FC236}">
                <a16:creationId xmlns:a16="http://schemas.microsoft.com/office/drawing/2014/main" id="{9C323CC2-6B07-7A41-9831-8674821FC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75499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HDF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31858" name="Straight Arrow Connector 126">
            <a:extLst>
              <a:ext uri="{FF2B5EF4-FFF2-40B4-BE49-F238E27FC236}">
                <a16:creationId xmlns:a16="http://schemas.microsoft.com/office/drawing/2014/main" id="{5719076F-ECA5-6B47-8C0B-5E9D1B91AD93}"/>
              </a:ext>
            </a:extLst>
          </p:cNvPr>
          <p:cNvCxnSpPr>
            <a:cxnSpLocks noChangeShapeType="1"/>
            <a:stCxn id="31857" idx="3"/>
            <a:endCxn id="31855" idx="2"/>
          </p:cNvCxnSpPr>
          <p:nvPr/>
        </p:nvCxnSpPr>
        <p:spPr bwMode="auto">
          <a:xfrm>
            <a:off x="932688" y="4413243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9" name="Oval 38">
            <a:extLst>
              <a:ext uri="{FF2B5EF4-FFF2-40B4-BE49-F238E27FC236}">
                <a16:creationId xmlns:a16="http://schemas.microsoft.com/office/drawing/2014/main" id="{05CAFA06-149A-BB47-8B3B-9FA32709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3896235"/>
            <a:ext cx="725214" cy="384511"/>
          </a:xfrm>
          <a:prstGeom prst="ellipse">
            <a:avLst/>
          </a:prstGeom>
          <a:gradFill rotWithShape="1">
            <a:gsLst>
              <a:gs pos="0">
                <a:srgbClr val="339966"/>
              </a:gs>
              <a:gs pos="42000">
                <a:srgbClr val="339966"/>
              </a:gs>
              <a:gs pos="58000">
                <a:srgbClr val="00B0F0"/>
              </a:gs>
              <a:gs pos="97000">
                <a:srgbClr val="00B0F0"/>
              </a:gs>
              <a:gs pos="100000">
                <a:srgbClr val="00B0F0"/>
              </a:gs>
            </a:gsLst>
            <a:lin ang="0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119" name="Oval 44">
            <a:extLst>
              <a:ext uri="{FF2B5EF4-FFF2-40B4-BE49-F238E27FC236}">
                <a16:creationId xmlns:a16="http://schemas.microsoft.com/office/drawing/2014/main" id="{BC249428-21D4-3C4F-AA2F-E7C21D650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5739755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RMW</a:t>
            </a:r>
          </a:p>
        </p:txBody>
      </p:sp>
      <p:sp>
        <p:nvSpPr>
          <p:cNvPr id="120" name="Oval 44">
            <a:extLst>
              <a:ext uri="{FF2B5EF4-FFF2-40B4-BE49-F238E27FC236}">
                <a16:creationId xmlns:a16="http://schemas.microsoft.com/office/drawing/2014/main" id="{DA99CBC9-590E-394C-B7A3-52833713F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89" y="5739755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>
                <a:highlight>
                  <a:srgbClr val="FFFF00"/>
                </a:highlight>
              </a:rPr>
              <a:t>RMW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>
                <a:highlight>
                  <a:srgbClr val="FFFF00"/>
                </a:highlight>
              </a:rPr>
              <a:t>Analysis</a:t>
            </a:r>
          </a:p>
        </p:txBody>
      </p:sp>
      <p:sp>
        <p:nvSpPr>
          <p:cNvPr id="121" name="Oval 44">
            <a:extLst>
              <a:ext uri="{FF2B5EF4-FFF2-40B4-BE49-F238E27FC236}">
                <a16:creationId xmlns:a16="http://schemas.microsoft.com/office/drawing/2014/main" id="{A1E32998-31E5-8B46-A59B-8918EFCD1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5229215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Gen</a:t>
            </a:r>
          </a:p>
        </p:txBody>
      </p:sp>
      <p:sp>
        <p:nvSpPr>
          <p:cNvPr id="122" name="Oval 44">
            <a:extLst>
              <a:ext uri="{FF2B5EF4-FFF2-40B4-BE49-F238E27FC236}">
                <a16:creationId xmlns:a16="http://schemas.microsoft.com/office/drawing/2014/main" id="{11BE88C7-BC91-7E46-B7F8-A2F03D893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825777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Diag</a:t>
            </a:r>
            <a:endParaRPr lang="en-GB" altLang="en-US" sz="800" b="1" dirty="0"/>
          </a:p>
        </p:txBody>
      </p:sp>
      <p:cxnSp>
        <p:nvCxnSpPr>
          <p:cNvPr id="125" name="Straight Arrow Connector 112">
            <a:extLst>
              <a:ext uri="{FF2B5EF4-FFF2-40B4-BE49-F238E27FC236}">
                <a16:creationId xmlns:a16="http://schemas.microsoft.com/office/drawing/2014/main" id="{45D9F7E7-0DB7-0342-B9CB-C6F5B6821A81}"/>
              </a:ext>
            </a:extLst>
          </p:cNvPr>
          <p:cNvCxnSpPr>
            <a:cxnSpLocks noChangeShapeType="1"/>
            <a:stCxn id="131" idx="0"/>
            <a:endCxn id="31749" idx="2"/>
          </p:cNvCxnSpPr>
          <p:nvPr/>
        </p:nvCxnSpPr>
        <p:spPr bwMode="auto">
          <a:xfrm flipV="1">
            <a:off x="2790912" y="2514600"/>
            <a:ext cx="0" cy="37185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Straight Arrow Connector 112">
            <a:extLst>
              <a:ext uri="{FF2B5EF4-FFF2-40B4-BE49-F238E27FC236}">
                <a16:creationId xmlns:a16="http://schemas.microsoft.com/office/drawing/2014/main" id="{83BB71B2-FC1B-7547-89E0-56EE24D05D94}"/>
              </a:ext>
            </a:extLst>
          </p:cNvPr>
          <p:cNvCxnSpPr>
            <a:cxnSpLocks noChangeShapeType="1"/>
            <a:stCxn id="31756" idx="0"/>
            <a:endCxn id="131" idx="4"/>
          </p:cNvCxnSpPr>
          <p:nvPr/>
        </p:nvCxnSpPr>
        <p:spPr bwMode="auto">
          <a:xfrm flipV="1">
            <a:off x="2790912" y="3270967"/>
            <a:ext cx="0" cy="40340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Oval 43">
            <a:extLst>
              <a:ext uri="{FF2B5EF4-FFF2-40B4-BE49-F238E27FC236}">
                <a16:creationId xmlns:a16="http://schemas.microsoft.com/office/drawing/2014/main" id="{BC1C31E8-B272-A149-806B-C759E3564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305" y="2886456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Point2Grid</a:t>
            </a:r>
          </a:p>
        </p:txBody>
      </p:sp>
      <p:cxnSp>
        <p:nvCxnSpPr>
          <p:cNvPr id="198" name="Straight Arrow Connector 126">
            <a:extLst>
              <a:ext uri="{FF2B5EF4-FFF2-40B4-BE49-F238E27FC236}">
                <a16:creationId xmlns:a16="http://schemas.microsoft.com/office/drawing/2014/main" id="{C2AFAD8A-FEF6-4649-A039-45A7E4EDA7FE}"/>
              </a:ext>
            </a:extLst>
          </p:cNvPr>
          <p:cNvCxnSpPr>
            <a:cxnSpLocks noChangeShapeType="1"/>
            <a:stCxn id="201" idx="3"/>
            <a:endCxn id="137" idx="1"/>
          </p:cNvCxnSpPr>
          <p:nvPr/>
        </p:nvCxnSpPr>
        <p:spPr bwMode="auto">
          <a:xfrm>
            <a:off x="932688" y="5924508"/>
            <a:ext cx="3410712" cy="534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1" name="AutoShape 10">
            <a:extLst>
              <a:ext uri="{FF2B5EF4-FFF2-40B4-BE49-F238E27FC236}">
                <a16:creationId xmlns:a16="http://schemas.microsoft.com/office/drawing/2014/main" id="{5AA3EB13-51CF-954F-9356-ADF7C4C64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68676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2" name="AutoShape 10">
            <a:extLst>
              <a:ext uri="{FF2B5EF4-FFF2-40B4-BE49-F238E27FC236}">
                <a16:creationId xmlns:a16="http://schemas.microsoft.com/office/drawing/2014/main" id="{15AB9E32-7B77-314D-AC7D-2DBBB32FF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196409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7" name="AutoShape 10">
            <a:extLst>
              <a:ext uri="{FF2B5EF4-FFF2-40B4-BE49-F238E27FC236}">
                <a16:creationId xmlns:a16="http://schemas.microsoft.com/office/drawing/2014/main" id="{FB20F64B-14BC-1645-A989-39B74F126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60479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8" name="AutoShape 10">
            <a:extLst>
              <a:ext uri="{FF2B5EF4-FFF2-40B4-BE49-F238E27FC236}">
                <a16:creationId xmlns:a16="http://schemas.microsoft.com/office/drawing/2014/main" id="{1630BA01-36BD-FE44-8720-A70BBAC8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5672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9" name="AutoShape 10">
            <a:extLst>
              <a:ext uri="{FF2B5EF4-FFF2-40B4-BE49-F238E27FC236}">
                <a16:creationId xmlns:a16="http://schemas.microsoft.com/office/drawing/2014/main" id="{5B927EB1-20A8-394C-970E-F1B77D49A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4921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Fcst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212" name="Elbow Connector 268">
            <a:extLst>
              <a:ext uri="{FF2B5EF4-FFF2-40B4-BE49-F238E27FC236}">
                <a16:creationId xmlns:a16="http://schemas.microsoft.com/office/drawing/2014/main" id="{B1014EE0-66CD-F045-89E1-9F8F413C6B9E}"/>
              </a:ext>
            </a:extLst>
          </p:cNvPr>
          <p:cNvCxnSpPr>
            <a:cxnSpLocks noChangeShapeType="1"/>
            <a:stCxn id="231" idx="3"/>
            <a:endCxn id="31770" idx="2"/>
          </p:cNvCxnSpPr>
          <p:nvPr/>
        </p:nvCxnSpPr>
        <p:spPr bwMode="auto">
          <a:xfrm flipV="1">
            <a:off x="5889893" y="3804767"/>
            <a:ext cx="310896" cy="161670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" name="Straight Arrow Connector 126">
            <a:extLst>
              <a:ext uri="{FF2B5EF4-FFF2-40B4-BE49-F238E27FC236}">
                <a16:creationId xmlns:a16="http://schemas.microsoft.com/office/drawing/2014/main" id="{BF27E207-FF91-B540-8D03-AF9026C991A5}"/>
              </a:ext>
            </a:extLst>
          </p:cNvPr>
          <p:cNvCxnSpPr>
            <a:cxnSpLocks noChangeShapeType="1"/>
            <a:stCxn id="119" idx="6"/>
            <a:endCxn id="238" idx="1"/>
          </p:cNvCxnSpPr>
          <p:nvPr/>
        </p:nvCxnSpPr>
        <p:spPr bwMode="auto">
          <a:xfrm flipV="1">
            <a:off x="5115885" y="5932010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AutoShape 10">
            <a:extLst>
              <a:ext uri="{FF2B5EF4-FFF2-40B4-BE49-F238E27FC236}">
                <a16:creationId xmlns:a16="http://schemas.microsoft.com/office/drawing/2014/main" id="{EA1EE2F6-D5F1-C74D-B4D5-03F74701C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752" y="569055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226" name="Straight Arrow Connector 126">
            <a:extLst>
              <a:ext uri="{FF2B5EF4-FFF2-40B4-BE49-F238E27FC236}">
                <a16:creationId xmlns:a16="http://schemas.microsoft.com/office/drawing/2014/main" id="{43EB2DE8-DF8B-7C45-B202-AD46A6F35C8B}"/>
              </a:ext>
            </a:extLst>
          </p:cNvPr>
          <p:cNvCxnSpPr>
            <a:cxnSpLocks noChangeShapeType="1"/>
            <a:stCxn id="120" idx="6"/>
            <a:endCxn id="225" idx="1"/>
          </p:cNvCxnSpPr>
          <p:nvPr/>
        </p:nvCxnSpPr>
        <p:spPr bwMode="auto">
          <a:xfrm flipV="1">
            <a:off x="6926003" y="5928300"/>
            <a:ext cx="266749" cy="371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1" name="AutoShape 10">
            <a:extLst>
              <a:ext uri="{FF2B5EF4-FFF2-40B4-BE49-F238E27FC236}">
                <a16:creationId xmlns:a16="http://schemas.microsoft.com/office/drawing/2014/main" id="{5FB639EA-F4BD-524C-8DF0-BD6981252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518372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61AF765A-AEAC-4141-B3BB-201C0C1AF7B8}"/>
              </a:ext>
            </a:extLst>
          </p:cNvPr>
          <p:cNvCxnSpPr>
            <a:cxnSpLocks noChangeShapeType="1"/>
            <a:stCxn id="121" idx="6"/>
            <a:endCxn id="231" idx="1"/>
          </p:cNvCxnSpPr>
          <p:nvPr/>
        </p:nvCxnSpPr>
        <p:spPr bwMode="auto">
          <a:xfrm flipV="1">
            <a:off x="5115885" y="5421470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8" name="AutoShape 10">
            <a:extLst>
              <a:ext uri="{FF2B5EF4-FFF2-40B4-BE49-F238E27FC236}">
                <a16:creationId xmlns:a16="http://schemas.microsoft.com/office/drawing/2014/main" id="{69A56D1E-EC44-F842-A685-578291CA6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569426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275" name="AutoShape 48">
            <a:extLst>
              <a:ext uri="{FF2B5EF4-FFF2-40B4-BE49-F238E27FC236}">
                <a16:creationId xmlns:a16="http://schemas.microsoft.com/office/drawing/2014/main" id="{A3077054-8EDD-7845-841C-2708A4931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7802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276" name="Straight Arrow Connector 126">
            <a:extLst>
              <a:ext uri="{FF2B5EF4-FFF2-40B4-BE49-F238E27FC236}">
                <a16:creationId xmlns:a16="http://schemas.microsoft.com/office/drawing/2014/main" id="{18198375-93AE-5740-8028-CDB6ED6DFE5A}"/>
              </a:ext>
            </a:extLst>
          </p:cNvPr>
          <p:cNvCxnSpPr>
            <a:cxnSpLocks noChangeShapeType="1"/>
            <a:stCxn id="122" idx="6"/>
            <a:endCxn id="275" idx="1"/>
          </p:cNvCxnSpPr>
          <p:nvPr/>
        </p:nvCxnSpPr>
        <p:spPr bwMode="auto">
          <a:xfrm flipV="1">
            <a:off x="5115885" y="1018032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2" name="Straight Arrow Connector 126">
            <a:extLst>
              <a:ext uri="{FF2B5EF4-FFF2-40B4-BE49-F238E27FC236}">
                <a16:creationId xmlns:a16="http://schemas.microsoft.com/office/drawing/2014/main" id="{D1B24649-3822-8F45-A584-3126FBF8BC54}"/>
              </a:ext>
            </a:extLst>
          </p:cNvPr>
          <p:cNvCxnSpPr>
            <a:cxnSpLocks noChangeShapeType="1"/>
            <a:stCxn id="238" idx="3"/>
            <a:endCxn id="120" idx="2"/>
          </p:cNvCxnSpPr>
          <p:nvPr/>
        </p:nvCxnSpPr>
        <p:spPr bwMode="auto">
          <a:xfrm>
            <a:off x="5889893" y="5932010"/>
            <a:ext cx="310896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9" name="Straight Arrow Connector 122">
            <a:extLst>
              <a:ext uri="{FF2B5EF4-FFF2-40B4-BE49-F238E27FC236}">
                <a16:creationId xmlns:a16="http://schemas.microsoft.com/office/drawing/2014/main" id="{6A5ACE53-8061-684D-BB16-362B46D9CB3B}"/>
              </a:ext>
            </a:extLst>
          </p:cNvPr>
          <p:cNvCxnSpPr>
            <a:cxnSpLocks noChangeShapeType="1"/>
            <a:stCxn id="207" idx="3"/>
            <a:endCxn id="31781" idx="2"/>
          </p:cNvCxnSpPr>
          <p:nvPr/>
        </p:nvCxnSpPr>
        <p:spPr bwMode="auto">
          <a:xfrm>
            <a:off x="932688" y="2398223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" name="Elbow Connector 268">
            <a:extLst>
              <a:ext uri="{FF2B5EF4-FFF2-40B4-BE49-F238E27FC236}">
                <a16:creationId xmlns:a16="http://schemas.microsoft.com/office/drawing/2014/main" id="{EE109B27-C8B4-9D43-8B1B-25FC662ECBB2}"/>
              </a:ext>
            </a:extLst>
          </p:cNvPr>
          <p:cNvCxnSpPr>
            <a:cxnSpLocks noChangeShapeType="1"/>
            <a:stCxn id="31775" idx="6"/>
            <a:endCxn id="31756" idx="1"/>
          </p:cNvCxnSpPr>
          <p:nvPr/>
        </p:nvCxnSpPr>
        <p:spPr bwMode="auto">
          <a:xfrm flipV="1">
            <a:off x="2102300" y="3912112"/>
            <a:ext cx="450868" cy="1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5" name="Elbow Connector 268">
            <a:extLst>
              <a:ext uri="{FF2B5EF4-FFF2-40B4-BE49-F238E27FC236}">
                <a16:creationId xmlns:a16="http://schemas.microsoft.com/office/drawing/2014/main" id="{6D30370D-A48C-4C40-8B72-81144D42E05B}"/>
              </a:ext>
            </a:extLst>
          </p:cNvPr>
          <p:cNvCxnSpPr>
            <a:cxnSpLocks noChangeShapeType="1"/>
            <a:stCxn id="31745" idx="6"/>
            <a:endCxn id="31756" idx="1"/>
          </p:cNvCxnSpPr>
          <p:nvPr/>
        </p:nvCxnSpPr>
        <p:spPr bwMode="auto">
          <a:xfrm>
            <a:off x="2102300" y="3405734"/>
            <a:ext cx="450868" cy="506378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" name="Elbow Connector 268">
            <a:extLst>
              <a:ext uri="{FF2B5EF4-FFF2-40B4-BE49-F238E27FC236}">
                <a16:creationId xmlns:a16="http://schemas.microsoft.com/office/drawing/2014/main" id="{62D033F4-77E6-6342-83C5-A3FA947ADB7A}"/>
              </a:ext>
            </a:extLst>
          </p:cNvPr>
          <p:cNvCxnSpPr>
            <a:cxnSpLocks noChangeShapeType="1"/>
            <a:stCxn id="31746" idx="6"/>
            <a:endCxn id="31756" idx="1"/>
          </p:cNvCxnSpPr>
          <p:nvPr/>
        </p:nvCxnSpPr>
        <p:spPr bwMode="auto">
          <a:xfrm>
            <a:off x="2102300" y="2901979"/>
            <a:ext cx="450868" cy="101013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1" name="Elbow Connector 268">
            <a:extLst>
              <a:ext uri="{FF2B5EF4-FFF2-40B4-BE49-F238E27FC236}">
                <a16:creationId xmlns:a16="http://schemas.microsoft.com/office/drawing/2014/main" id="{F5F5A4DE-4F3F-F74F-B845-BFBFDACF4198}"/>
              </a:ext>
            </a:extLst>
          </p:cNvPr>
          <p:cNvCxnSpPr>
            <a:cxnSpLocks noChangeShapeType="1"/>
            <a:stCxn id="31855" idx="6"/>
            <a:endCxn id="31756" idx="1"/>
          </p:cNvCxnSpPr>
          <p:nvPr/>
        </p:nvCxnSpPr>
        <p:spPr bwMode="auto">
          <a:xfrm flipV="1">
            <a:off x="2102300" y="3912112"/>
            <a:ext cx="450868" cy="501132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4" name="Elbow Connector 268">
            <a:extLst>
              <a:ext uri="{FF2B5EF4-FFF2-40B4-BE49-F238E27FC236}">
                <a16:creationId xmlns:a16="http://schemas.microsoft.com/office/drawing/2014/main" id="{648E4FEB-5B68-1245-8EC5-5AAC097224E5}"/>
              </a:ext>
            </a:extLst>
          </p:cNvPr>
          <p:cNvCxnSpPr>
            <a:cxnSpLocks noChangeShapeType="1"/>
            <a:stCxn id="31781" idx="6"/>
            <a:endCxn id="31749" idx="1"/>
          </p:cNvCxnSpPr>
          <p:nvPr/>
        </p:nvCxnSpPr>
        <p:spPr bwMode="auto">
          <a:xfrm flipV="1">
            <a:off x="2102300" y="2276856"/>
            <a:ext cx="450868" cy="121368"/>
          </a:xfrm>
          <a:prstGeom prst="bentConnector3">
            <a:avLst>
              <a:gd name="adj1" fmla="val 3512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1" name="Elbow Connector 268">
            <a:extLst>
              <a:ext uri="{FF2B5EF4-FFF2-40B4-BE49-F238E27FC236}">
                <a16:creationId xmlns:a16="http://schemas.microsoft.com/office/drawing/2014/main" id="{6B9F83B2-9101-0448-8293-B360854B6965}"/>
              </a:ext>
            </a:extLst>
          </p:cNvPr>
          <p:cNvCxnSpPr>
            <a:cxnSpLocks noChangeShapeType="1"/>
            <a:endCxn id="31751" idx="0"/>
          </p:cNvCxnSpPr>
          <p:nvPr/>
        </p:nvCxnSpPr>
        <p:spPr bwMode="auto">
          <a:xfrm>
            <a:off x="932688" y="652358"/>
            <a:ext cx="3820590" cy="12793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5" name="Elbow Connector 268">
            <a:extLst>
              <a:ext uri="{FF2B5EF4-FFF2-40B4-BE49-F238E27FC236}">
                <a16:creationId xmlns:a16="http://schemas.microsoft.com/office/drawing/2014/main" id="{B30051C9-3B7A-3841-BB2D-CD36D17DC029}"/>
              </a:ext>
            </a:extLst>
          </p:cNvPr>
          <p:cNvCxnSpPr>
            <a:cxnSpLocks noChangeShapeType="1"/>
            <a:stCxn id="706" idx="3"/>
            <a:endCxn id="31751" idx="0"/>
          </p:cNvCxnSpPr>
          <p:nvPr/>
        </p:nvCxnSpPr>
        <p:spPr bwMode="auto">
          <a:xfrm flipV="1">
            <a:off x="932688" y="780288"/>
            <a:ext cx="3820590" cy="610425"/>
          </a:xfrm>
          <a:prstGeom prst="bentConnector4">
            <a:avLst>
              <a:gd name="adj1" fmla="val 5110"/>
              <a:gd name="adj2" fmla="val 1206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0" name="Elbow Connector 268">
            <a:extLst>
              <a:ext uri="{FF2B5EF4-FFF2-40B4-BE49-F238E27FC236}">
                <a16:creationId xmlns:a16="http://schemas.microsoft.com/office/drawing/2014/main" id="{7B9D19BC-EC47-2C41-9C36-C84FA4B0B667}"/>
              </a:ext>
            </a:extLst>
          </p:cNvPr>
          <p:cNvCxnSpPr>
            <a:cxnSpLocks noChangeShapeType="1"/>
            <a:stCxn id="31749" idx="3"/>
            <a:endCxn id="31783" idx="2"/>
          </p:cNvCxnSpPr>
          <p:nvPr/>
        </p:nvCxnSpPr>
        <p:spPr bwMode="auto">
          <a:xfrm flipV="1">
            <a:off x="3028656" y="1932201"/>
            <a:ext cx="370898" cy="344655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6" name="Elbow Connector 268">
            <a:extLst>
              <a:ext uri="{FF2B5EF4-FFF2-40B4-BE49-F238E27FC236}">
                <a16:creationId xmlns:a16="http://schemas.microsoft.com/office/drawing/2014/main" id="{D3550EB1-2B8E-534A-BB3E-ADCE4E39067F}"/>
              </a:ext>
            </a:extLst>
          </p:cNvPr>
          <p:cNvCxnSpPr>
            <a:cxnSpLocks noChangeShapeType="1"/>
            <a:stCxn id="31756" idx="3"/>
            <a:endCxn id="31782" idx="2"/>
          </p:cNvCxnSpPr>
          <p:nvPr/>
        </p:nvCxnSpPr>
        <p:spPr bwMode="auto">
          <a:xfrm>
            <a:off x="3028656" y="3912112"/>
            <a:ext cx="370898" cy="46763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6" name="Rectangle 7">
            <a:extLst>
              <a:ext uri="{FF2B5EF4-FFF2-40B4-BE49-F238E27FC236}">
                <a16:creationId xmlns:a16="http://schemas.microsoft.com/office/drawing/2014/main" id="{45D1022C-4D33-9F4C-B8AB-3B211FD8A2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8304" y="609600"/>
            <a:ext cx="7277896" cy="60960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645" name="Elbow Connector 268">
            <a:extLst>
              <a:ext uri="{FF2B5EF4-FFF2-40B4-BE49-F238E27FC236}">
                <a16:creationId xmlns:a16="http://schemas.microsoft.com/office/drawing/2014/main" id="{F1CB2683-E5BB-B848-A122-9CAB8E01B5BD}"/>
              </a:ext>
            </a:extLst>
          </p:cNvPr>
          <p:cNvCxnSpPr>
            <a:cxnSpLocks noChangeShapeType="1"/>
            <a:stCxn id="31755" idx="3"/>
            <a:endCxn id="31770" idx="2"/>
          </p:cNvCxnSpPr>
          <p:nvPr/>
        </p:nvCxnSpPr>
        <p:spPr bwMode="auto">
          <a:xfrm flipV="1">
            <a:off x="5889893" y="3804767"/>
            <a:ext cx="310896" cy="795464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8" name="Elbow Connector 268">
            <a:extLst>
              <a:ext uri="{FF2B5EF4-FFF2-40B4-BE49-F238E27FC236}">
                <a16:creationId xmlns:a16="http://schemas.microsoft.com/office/drawing/2014/main" id="{FDEF7301-F89D-C244-A223-5A9D73C15AC4}"/>
              </a:ext>
            </a:extLst>
          </p:cNvPr>
          <p:cNvCxnSpPr>
            <a:cxnSpLocks noChangeShapeType="1"/>
            <a:stCxn id="31773" idx="3"/>
            <a:endCxn id="31770" idx="2"/>
          </p:cNvCxnSpPr>
          <p:nvPr/>
        </p:nvCxnSpPr>
        <p:spPr bwMode="auto">
          <a:xfrm flipV="1">
            <a:off x="5889893" y="3804767"/>
            <a:ext cx="310896" cy="28372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1" name="Elbow Connector 268">
            <a:extLst>
              <a:ext uri="{FF2B5EF4-FFF2-40B4-BE49-F238E27FC236}">
                <a16:creationId xmlns:a16="http://schemas.microsoft.com/office/drawing/2014/main" id="{11632437-800A-5642-94CA-C1DA332E41F2}"/>
              </a:ext>
            </a:extLst>
          </p:cNvPr>
          <p:cNvCxnSpPr>
            <a:cxnSpLocks noChangeShapeType="1"/>
            <a:stCxn id="31758" idx="3"/>
            <a:endCxn id="31770" idx="2"/>
          </p:cNvCxnSpPr>
          <p:nvPr/>
        </p:nvCxnSpPr>
        <p:spPr bwMode="auto">
          <a:xfrm>
            <a:off x="5889893" y="3576747"/>
            <a:ext cx="310896" cy="228020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4" name="Elbow Connector 268">
            <a:extLst>
              <a:ext uri="{FF2B5EF4-FFF2-40B4-BE49-F238E27FC236}">
                <a16:creationId xmlns:a16="http://schemas.microsoft.com/office/drawing/2014/main" id="{D54CBD36-24D0-C442-B514-7BFD0479FC61}"/>
              </a:ext>
            </a:extLst>
          </p:cNvPr>
          <p:cNvCxnSpPr>
            <a:cxnSpLocks noChangeShapeType="1"/>
            <a:stCxn id="31764" idx="3"/>
            <a:endCxn id="31770" idx="2"/>
          </p:cNvCxnSpPr>
          <p:nvPr/>
        </p:nvCxnSpPr>
        <p:spPr bwMode="auto">
          <a:xfrm>
            <a:off x="5889893" y="3065004"/>
            <a:ext cx="310896" cy="73976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9" name="Elbow Connector 268">
            <a:extLst>
              <a:ext uri="{FF2B5EF4-FFF2-40B4-BE49-F238E27FC236}">
                <a16:creationId xmlns:a16="http://schemas.microsoft.com/office/drawing/2014/main" id="{2B1457C3-6504-6D40-A62A-1F3E8B845909}"/>
              </a:ext>
            </a:extLst>
          </p:cNvPr>
          <p:cNvCxnSpPr>
            <a:cxnSpLocks noChangeShapeType="1"/>
            <a:stCxn id="31757" idx="3"/>
            <a:endCxn id="31830" idx="2"/>
          </p:cNvCxnSpPr>
          <p:nvPr/>
        </p:nvCxnSpPr>
        <p:spPr bwMode="auto">
          <a:xfrm flipV="1">
            <a:off x="5889893" y="2027783"/>
            <a:ext cx="310896" cy="520472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4" name="Straight Arrow Connector 171">
            <a:extLst>
              <a:ext uri="{FF2B5EF4-FFF2-40B4-BE49-F238E27FC236}">
                <a16:creationId xmlns:a16="http://schemas.microsoft.com/office/drawing/2014/main" id="{236CD915-B7FE-E44C-99F6-288C03D937B7}"/>
              </a:ext>
            </a:extLst>
          </p:cNvPr>
          <p:cNvCxnSpPr>
            <a:cxnSpLocks noChangeShapeType="1"/>
            <a:stCxn id="31757" idx="3"/>
            <a:endCxn id="31769" idx="2"/>
          </p:cNvCxnSpPr>
          <p:nvPr/>
        </p:nvCxnSpPr>
        <p:spPr bwMode="auto">
          <a:xfrm>
            <a:off x="5889893" y="2548255"/>
            <a:ext cx="310896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4" name="AutoShape 12">
            <a:extLst>
              <a:ext uri="{FF2B5EF4-FFF2-40B4-BE49-F238E27FC236}">
                <a16:creationId xmlns:a16="http://schemas.microsoft.com/office/drawing/2014/main" id="{1F18E819-91FB-3D4B-A632-79B9D3494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711" y="1077645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I/O</a:t>
            </a:r>
          </a:p>
        </p:txBody>
      </p:sp>
      <p:sp>
        <p:nvSpPr>
          <p:cNvPr id="695" name="Oval 43">
            <a:extLst>
              <a:ext uri="{FF2B5EF4-FFF2-40B4-BE49-F238E27FC236}">
                <a16:creationId xmlns:a16="http://schemas.microsoft.com/office/drawing/2014/main" id="{CC1DA589-39B3-BA4B-820F-82CDD3792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1695616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Reformat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6" name="Oval 40">
            <a:extLst>
              <a:ext uri="{FF2B5EF4-FFF2-40B4-BE49-F238E27FC236}">
                <a16:creationId xmlns:a16="http://schemas.microsoft.com/office/drawing/2014/main" id="{C2AAFA38-9301-F14B-A558-C8EC771A6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2222610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7" name="Oval 39">
            <a:extLst>
              <a:ext uri="{FF2B5EF4-FFF2-40B4-BE49-F238E27FC236}">
                <a16:creationId xmlns:a16="http://schemas.microsoft.com/office/drawing/2014/main" id="{30842F51-1356-D342-9680-EBD27D94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2749604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Statistic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8" name="Oval 36">
            <a:extLst>
              <a:ext uri="{FF2B5EF4-FFF2-40B4-BE49-F238E27FC236}">
                <a16:creationId xmlns:a16="http://schemas.microsoft.com/office/drawing/2014/main" id="{AFF8FDD2-5945-3548-887B-63381BAE5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3276600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9" name="Text Box 14">
            <a:extLst>
              <a:ext uri="{FF2B5EF4-FFF2-40B4-BE49-F238E27FC236}">
                <a16:creationId xmlns:a16="http://schemas.microsoft.com/office/drawing/2014/main" id="{67F9CF62-1A68-5647-AE72-0A078F7D05C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620000" y="6096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 u="sng" dirty="0"/>
              <a:t>Legend</a:t>
            </a:r>
          </a:p>
        </p:txBody>
      </p:sp>
      <p:sp>
        <p:nvSpPr>
          <p:cNvPr id="706" name="AutoShape 10">
            <a:extLst>
              <a:ext uri="{FF2B5EF4-FFF2-40B4-BE49-F238E27FC236}">
                <a16:creationId xmlns:a16="http://schemas.microsoft.com/office/drawing/2014/main" id="{C73C076D-A7C2-9A4C-94EC-44980C4A9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52969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Anly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707" name="Elbow Connector 268">
            <a:extLst>
              <a:ext uri="{FF2B5EF4-FFF2-40B4-BE49-F238E27FC236}">
                <a16:creationId xmlns:a16="http://schemas.microsoft.com/office/drawing/2014/main" id="{CBB82DED-BCEE-C84C-B394-8F2AC0C115C3}"/>
              </a:ext>
            </a:extLst>
          </p:cNvPr>
          <p:cNvCxnSpPr>
            <a:cxnSpLocks noChangeShapeType="1"/>
            <a:stCxn id="706" idx="3"/>
            <a:endCxn id="31747" idx="1"/>
          </p:cNvCxnSpPr>
          <p:nvPr/>
        </p:nvCxnSpPr>
        <p:spPr bwMode="auto">
          <a:xfrm flipV="1">
            <a:off x="932688" y="1161118"/>
            <a:ext cx="397840" cy="229595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9" name="Elbow Connector 268">
            <a:extLst>
              <a:ext uri="{FF2B5EF4-FFF2-40B4-BE49-F238E27FC236}">
                <a16:creationId xmlns:a16="http://schemas.microsoft.com/office/drawing/2014/main" id="{2D109874-678B-0F40-A01B-9B3B0FAA4F03}"/>
              </a:ext>
            </a:extLst>
          </p:cNvPr>
          <p:cNvCxnSpPr>
            <a:cxnSpLocks noChangeShapeType="1"/>
            <a:stCxn id="31747" idx="2"/>
            <a:endCxn id="31749" idx="1"/>
          </p:cNvCxnSpPr>
          <p:nvPr/>
        </p:nvCxnSpPr>
        <p:spPr bwMode="auto">
          <a:xfrm rot="16200000" flipH="1">
            <a:off x="2087009" y="1810696"/>
            <a:ext cx="640421" cy="291897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Elbow Connector 268">
            <a:extLst>
              <a:ext uri="{FF2B5EF4-FFF2-40B4-BE49-F238E27FC236}">
                <a16:creationId xmlns:a16="http://schemas.microsoft.com/office/drawing/2014/main" id="{4672B70D-3E03-5240-BEF6-2630D97AEFED}"/>
              </a:ext>
            </a:extLst>
          </p:cNvPr>
          <p:cNvCxnSpPr>
            <a:cxnSpLocks noChangeShapeType="1"/>
            <a:stCxn id="31819" idx="3"/>
            <a:endCxn id="137" idx="1"/>
          </p:cNvCxnSpPr>
          <p:nvPr/>
        </p:nvCxnSpPr>
        <p:spPr bwMode="auto">
          <a:xfrm flipV="1">
            <a:off x="3028656" y="5929850"/>
            <a:ext cx="1314744" cy="504303"/>
          </a:xfrm>
          <a:prstGeom prst="bentConnector3">
            <a:avLst>
              <a:gd name="adj1" fmla="val 55824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" name="AutoShape 10">
            <a:extLst>
              <a:ext uri="{FF2B5EF4-FFF2-40B4-BE49-F238E27FC236}">
                <a16:creationId xmlns:a16="http://schemas.microsoft.com/office/drawing/2014/main" id="{23E9F11E-7099-8C4F-82F6-8A72B13A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417" y="517898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144" name="Elbow Connector 268">
            <a:extLst>
              <a:ext uri="{FF2B5EF4-FFF2-40B4-BE49-F238E27FC236}">
                <a16:creationId xmlns:a16="http://schemas.microsoft.com/office/drawing/2014/main" id="{C5B16BDD-AFE3-B04B-A671-92805D71BD13}"/>
              </a:ext>
            </a:extLst>
          </p:cNvPr>
          <p:cNvCxnSpPr>
            <a:cxnSpLocks noChangeShapeType="1"/>
            <a:stCxn id="143" idx="2"/>
            <a:endCxn id="137" idx="1"/>
          </p:cNvCxnSpPr>
          <p:nvPr/>
        </p:nvCxnSpPr>
        <p:spPr bwMode="auto">
          <a:xfrm rot="16200000" flipH="1">
            <a:off x="3915090" y="5501540"/>
            <a:ext cx="275380" cy="581239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" name="Oval 42">
            <a:extLst>
              <a:ext uri="{FF2B5EF4-FFF2-40B4-BE49-F238E27FC236}">
                <a16:creationId xmlns:a16="http://schemas.microsoft.com/office/drawing/2014/main" id="{84DC68DE-ACFF-134D-9EF0-8B683AF19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4724743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IODA2NC</a:t>
            </a:r>
          </a:p>
        </p:txBody>
      </p:sp>
      <p:sp>
        <p:nvSpPr>
          <p:cNvPr id="151" name="AutoShape 9">
            <a:extLst>
              <a:ext uri="{FF2B5EF4-FFF2-40B4-BE49-F238E27FC236}">
                <a16:creationId xmlns:a16="http://schemas.microsoft.com/office/drawing/2014/main" id="{5DDB2A3A-314F-ED4F-8D43-D1CFD7F22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7925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IODA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180" name="Straight Arrow Connector 126">
            <a:extLst>
              <a:ext uri="{FF2B5EF4-FFF2-40B4-BE49-F238E27FC236}">
                <a16:creationId xmlns:a16="http://schemas.microsoft.com/office/drawing/2014/main" id="{FAB87673-3AB7-E642-8DB6-845A56881B07}"/>
              </a:ext>
            </a:extLst>
          </p:cNvPr>
          <p:cNvCxnSpPr>
            <a:cxnSpLocks noChangeShapeType="1"/>
            <a:stCxn id="151" idx="3"/>
            <a:endCxn id="140" idx="2"/>
          </p:cNvCxnSpPr>
          <p:nvPr/>
        </p:nvCxnSpPr>
        <p:spPr bwMode="auto">
          <a:xfrm>
            <a:off x="932688" y="4916998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7" name="Elbow Connector 268">
            <a:extLst>
              <a:ext uri="{FF2B5EF4-FFF2-40B4-BE49-F238E27FC236}">
                <a16:creationId xmlns:a16="http://schemas.microsoft.com/office/drawing/2014/main" id="{4F8E8457-0420-F64D-A07E-12F4F710404D}"/>
              </a:ext>
            </a:extLst>
          </p:cNvPr>
          <p:cNvCxnSpPr>
            <a:cxnSpLocks noChangeShapeType="1"/>
            <a:stCxn id="140" idx="6"/>
            <a:endCxn id="31756" idx="1"/>
          </p:cNvCxnSpPr>
          <p:nvPr/>
        </p:nvCxnSpPr>
        <p:spPr bwMode="auto">
          <a:xfrm flipV="1">
            <a:off x="2102300" y="3912112"/>
            <a:ext cx="450868" cy="1004887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" name="Elbow Connector 268">
            <a:extLst>
              <a:ext uri="{FF2B5EF4-FFF2-40B4-BE49-F238E27FC236}">
                <a16:creationId xmlns:a16="http://schemas.microsoft.com/office/drawing/2014/main" id="{51FCAF7B-71AE-9340-8D65-DA9F4EED29A6}"/>
              </a:ext>
            </a:extLst>
          </p:cNvPr>
          <p:cNvCxnSpPr>
            <a:cxnSpLocks noChangeShapeType="1"/>
            <a:endCxn id="31783" idx="0"/>
          </p:cNvCxnSpPr>
          <p:nvPr/>
        </p:nvCxnSpPr>
        <p:spPr bwMode="auto">
          <a:xfrm>
            <a:off x="932688" y="653432"/>
            <a:ext cx="2829473" cy="108651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0" name="Elbow Connector 268">
            <a:extLst>
              <a:ext uri="{FF2B5EF4-FFF2-40B4-BE49-F238E27FC236}">
                <a16:creationId xmlns:a16="http://schemas.microsoft.com/office/drawing/2014/main" id="{6F81F2FF-981F-974C-897E-585BC575BACD}"/>
              </a:ext>
            </a:extLst>
          </p:cNvPr>
          <p:cNvCxnSpPr>
            <a:cxnSpLocks noChangeShapeType="1"/>
            <a:stCxn id="31784" idx="6"/>
            <a:endCxn id="31749" idx="1"/>
          </p:cNvCxnSpPr>
          <p:nvPr/>
        </p:nvCxnSpPr>
        <p:spPr bwMode="auto">
          <a:xfrm>
            <a:off x="2102300" y="1894469"/>
            <a:ext cx="450868" cy="382387"/>
          </a:xfrm>
          <a:prstGeom prst="bentConnector3">
            <a:avLst>
              <a:gd name="adj1" fmla="val 3512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" name="Elbow Connector 268">
            <a:extLst>
              <a:ext uri="{FF2B5EF4-FFF2-40B4-BE49-F238E27FC236}">
                <a16:creationId xmlns:a16="http://schemas.microsoft.com/office/drawing/2014/main" id="{7FAF57E2-F627-A74F-8820-31CF6F2C7DAE}"/>
              </a:ext>
            </a:extLst>
          </p:cNvPr>
          <p:cNvCxnSpPr>
            <a:cxnSpLocks noChangeShapeType="1"/>
            <a:stCxn id="31838" idx="0"/>
          </p:cNvCxnSpPr>
          <p:nvPr/>
        </p:nvCxnSpPr>
        <p:spPr bwMode="auto">
          <a:xfrm rot="5400000" flipH="1" flipV="1">
            <a:off x="4332544" y="3466184"/>
            <a:ext cx="171166" cy="325443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7" name="Text Box 6">
            <a:extLst>
              <a:ext uri="{FF2B5EF4-FFF2-40B4-BE49-F238E27FC236}">
                <a16:creationId xmlns:a16="http://schemas.microsoft.com/office/drawing/2014/main" id="{F2E0E335-10E9-8D43-B9E6-42626EAAB2F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23164"/>
            <a:ext cx="9144000" cy="58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 dirty="0"/>
              <a:t>MET Overview v10.0.0</a:t>
            </a:r>
          </a:p>
        </p:txBody>
      </p:sp>
    </p:spTree>
    <p:extLst>
      <p:ext uri="{BB962C8B-B14F-4D97-AF65-F5344CB8AC3E}">
        <p14:creationId xmlns:p14="http://schemas.microsoft.com/office/powerpoint/2010/main" val="645827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5">
            <a:extLst>
              <a:ext uri="{FF2B5EF4-FFF2-40B4-BE49-F238E27FC236}">
                <a16:creationId xmlns:a16="http://schemas.microsoft.com/office/drawing/2014/main" id="{739B8F07-4416-794E-A8EF-BE0DA84641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3400" y="5181600"/>
            <a:ext cx="819756" cy="1496499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cxnSp>
        <p:nvCxnSpPr>
          <p:cNvPr id="141" name="Straight Arrow Connector 122">
            <a:extLst>
              <a:ext uri="{FF2B5EF4-FFF2-40B4-BE49-F238E27FC236}">
                <a16:creationId xmlns:a16="http://schemas.microsoft.com/office/drawing/2014/main" id="{72B0FCC5-66E8-F44E-B4F1-490ECE17BA82}"/>
              </a:ext>
            </a:extLst>
          </p:cNvPr>
          <p:cNvCxnSpPr>
            <a:cxnSpLocks noChangeShapeType="1"/>
            <a:stCxn id="207" idx="2"/>
            <a:endCxn id="31829" idx="2"/>
          </p:cNvCxnSpPr>
          <p:nvPr/>
        </p:nvCxnSpPr>
        <p:spPr bwMode="auto">
          <a:xfrm flipV="1">
            <a:off x="694944" y="2630656"/>
            <a:ext cx="2704610" cy="531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5" name="Oval 42">
            <a:extLst>
              <a:ext uri="{FF2B5EF4-FFF2-40B4-BE49-F238E27FC236}">
                <a16:creationId xmlns:a16="http://schemas.microsoft.com/office/drawing/2014/main" id="{C577B022-8858-094D-9C7E-FE24EC72B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3202797"/>
            <a:ext cx="725214" cy="405873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PB2NC</a:t>
            </a:r>
          </a:p>
        </p:txBody>
      </p:sp>
      <p:sp>
        <p:nvSpPr>
          <p:cNvPr id="31746" name="Oval 43">
            <a:extLst>
              <a:ext uri="{FF2B5EF4-FFF2-40B4-BE49-F238E27FC236}">
                <a16:creationId xmlns:a16="http://schemas.microsoft.com/office/drawing/2014/main" id="{F751DE59-254E-A244-BC60-61A34D4CC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2709723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ASCII2NC</a:t>
            </a:r>
          </a:p>
        </p:txBody>
      </p:sp>
      <p:cxnSp>
        <p:nvCxnSpPr>
          <p:cNvPr id="31748" name="Elbow Connector 268">
            <a:extLst>
              <a:ext uri="{FF2B5EF4-FFF2-40B4-BE49-F238E27FC236}">
                <a16:creationId xmlns:a16="http://schemas.microsoft.com/office/drawing/2014/main" id="{F57119E6-4E65-5C4C-91D7-6394CBC53620}"/>
              </a:ext>
            </a:extLst>
          </p:cNvPr>
          <p:cNvCxnSpPr>
            <a:cxnSpLocks noChangeShapeType="1"/>
            <a:stCxn id="31783" idx="6"/>
            <a:endCxn id="31787" idx="3"/>
          </p:cNvCxnSpPr>
          <p:nvPr/>
        </p:nvCxnSpPr>
        <p:spPr bwMode="auto">
          <a:xfrm flipH="1">
            <a:off x="3999905" y="1932201"/>
            <a:ext cx="124863" cy="1572999"/>
          </a:xfrm>
          <a:prstGeom prst="bentConnector3">
            <a:avLst>
              <a:gd name="adj1" fmla="val -832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AutoShape 3">
            <a:extLst>
              <a:ext uri="{FF2B5EF4-FFF2-40B4-BE49-F238E27FC236}">
                <a16:creationId xmlns:a16="http://schemas.microsoft.com/office/drawing/2014/main" id="{FEFA5327-A898-ED40-9C5D-F1E7412AD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168" y="203911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51" name="Rectangle 5">
            <a:extLst>
              <a:ext uri="{FF2B5EF4-FFF2-40B4-BE49-F238E27FC236}">
                <a16:creationId xmlns:a16="http://schemas.microsoft.com/office/drawing/2014/main" id="{C90B3B9D-51AD-DC44-BF77-300F4F52B5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3400" y="780288"/>
            <a:ext cx="819756" cy="4057688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sp>
        <p:nvSpPr>
          <p:cNvPr id="31754" name="AutoShape 9">
            <a:extLst>
              <a:ext uri="{FF2B5EF4-FFF2-40B4-BE49-F238E27FC236}">
                <a16:creationId xmlns:a16="http://schemas.microsoft.com/office/drawing/2014/main" id="{D0DD23A9-E297-0F4C-B3CD-0C3DBA3CD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67989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55" name="AutoShape 10">
            <a:extLst>
              <a:ext uri="{FF2B5EF4-FFF2-40B4-BE49-F238E27FC236}">
                <a16:creationId xmlns:a16="http://schemas.microsoft.com/office/drawing/2014/main" id="{8CBFFC76-8682-7A4A-86A1-096D03B5E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4362487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756" name="AutoShape 11">
            <a:extLst>
              <a:ext uri="{FF2B5EF4-FFF2-40B4-BE49-F238E27FC236}">
                <a16:creationId xmlns:a16="http://schemas.microsoft.com/office/drawing/2014/main" id="{C5A0110C-E716-C042-96CE-57970905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168" y="36743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Obs</a:t>
            </a:r>
            <a:endParaRPr lang="en-GB" altLang="en-US" sz="800" dirty="0"/>
          </a:p>
        </p:txBody>
      </p:sp>
      <p:sp>
        <p:nvSpPr>
          <p:cNvPr id="31757" name="AutoShape 12">
            <a:extLst>
              <a:ext uri="{FF2B5EF4-FFF2-40B4-BE49-F238E27FC236}">
                <a16:creationId xmlns:a16="http://schemas.microsoft.com/office/drawing/2014/main" id="{1403A0E8-F57E-9F48-8234-4D2E846B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2310511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PS</a:t>
            </a:r>
          </a:p>
        </p:txBody>
      </p:sp>
      <p:sp>
        <p:nvSpPr>
          <p:cNvPr id="31758" name="AutoShape 13">
            <a:extLst>
              <a:ext uri="{FF2B5EF4-FFF2-40B4-BE49-F238E27FC236}">
                <a16:creationId xmlns:a16="http://schemas.microsoft.com/office/drawing/2014/main" id="{2D2918FE-9E65-6641-8D18-9BB24BD9B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3339003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  <a:r>
              <a:rPr lang="en-GB" altLang="en-US" sz="800" dirty="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31762" name="AutoShape 22">
            <a:extLst>
              <a:ext uri="{FF2B5EF4-FFF2-40B4-BE49-F238E27FC236}">
                <a16:creationId xmlns:a16="http://schemas.microsoft.com/office/drawing/2014/main" id="{D56C48FA-7D3C-7149-8A27-1E8D56B56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6423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63" name="Oval 26">
            <a:extLst>
              <a:ext uri="{FF2B5EF4-FFF2-40B4-BE49-F238E27FC236}">
                <a16:creationId xmlns:a16="http://schemas.microsoft.com/office/drawing/2014/main" id="{BC3FE7BD-02FF-7041-A9F3-ACB17FC3C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2872749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Stat</a:t>
            </a:r>
          </a:p>
        </p:txBody>
      </p:sp>
      <p:sp>
        <p:nvSpPr>
          <p:cNvPr id="31764" name="AutoShape 32">
            <a:extLst>
              <a:ext uri="{FF2B5EF4-FFF2-40B4-BE49-F238E27FC236}">
                <a16:creationId xmlns:a16="http://schemas.microsoft.com/office/drawing/2014/main" id="{DD3AA92A-9113-B147-8622-B871CF70C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282726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PS</a:t>
            </a:r>
          </a:p>
        </p:txBody>
      </p:sp>
      <p:sp>
        <p:nvSpPr>
          <p:cNvPr id="31766" name="Oval 36">
            <a:extLst>
              <a:ext uri="{FF2B5EF4-FFF2-40B4-BE49-F238E27FC236}">
                <a16:creationId xmlns:a16="http://schemas.microsoft.com/office/drawing/2014/main" id="{F59F1B7B-3D03-4747-BCFE-2A98212F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2361006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MODE</a:t>
            </a:r>
          </a:p>
        </p:txBody>
      </p:sp>
      <p:sp>
        <p:nvSpPr>
          <p:cNvPr id="31767" name="Oval 37">
            <a:extLst>
              <a:ext uri="{FF2B5EF4-FFF2-40B4-BE49-F238E27FC236}">
                <a16:creationId xmlns:a16="http://schemas.microsoft.com/office/drawing/2014/main" id="{C1868EF7-D7A9-7E41-843D-3669C372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3384492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31768" name="Oval 39">
            <a:extLst>
              <a:ext uri="{FF2B5EF4-FFF2-40B4-BE49-F238E27FC236}">
                <a16:creationId xmlns:a16="http://schemas.microsoft.com/office/drawing/2014/main" id="{D2D5EC67-0B66-334A-B7AE-1B1CEFBFD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4407976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31769" name="Oval 40">
            <a:extLst>
              <a:ext uri="{FF2B5EF4-FFF2-40B4-BE49-F238E27FC236}">
                <a16:creationId xmlns:a16="http://schemas.microsoft.com/office/drawing/2014/main" id="{BAC852C3-BCC1-834A-9AAA-750A45361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89" y="2356000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770" name="Oval 41">
            <a:extLst>
              <a:ext uri="{FF2B5EF4-FFF2-40B4-BE49-F238E27FC236}">
                <a16:creationId xmlns:a16="http://schemas.microsoft.com/office/drawing/2014/main" id="{A118B500-0553-1944-83F5-2A1D02A50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89" y="3612511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773" name="AutoShape 46">
            <a:extLst>
              <a:ext uri="{FF2B5EF4-FFF2-40B4-BE49-F238E27FC236}">
                <a16:creationId xmlns:a16="http://schemas.microsoft.com/office/drawing/2014/main" id="{0500237E-597E-B843-B655-C3EDBBDCA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385074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  <a:r>
              <a:rPr lang="en-GB" altLang="en-US" sz="800" dirty="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31774" name="AutoShape 48">
            <a:extLst>
              <a:ext uri="{FF2B5EF4-FFF2-40B4-BE49-F238E27FC236}">
                <a16:creationId xmlns:a16="http://schemas.microsoft.com/office/drawing/2014/main" id="{8924ACDB-2B11-CD47-9F36-FCA57B5D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752" y="2310511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775" name="Oval 42">
            <a:extLst>
              <a:ext uri="{FF2B5EF4-FFF2-40B4-BE49-F238E27FC236}">
                <a16:creationId xmlns:a16="http://schemas.microsoft.com/office/drawing/2014/main" id="{BCA6FAF1-084C-AA4D-A3A0-8891BC96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3719857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MADIS2NC</a:t>
            </a:r>
          </a:p>
        </p:txBody>
      </p:sp>
      <p:sp>
        <p:nvSpPr>
          <p:cNvPr id="31776" name="AutoShape 9">
            <a:extLst>
              <a:ext uri="{FF2B5EF4-FFF2-40B4-BE49-F238E27FC236}">
                <a16:creationId xmlns:a16="http://schemas.microsoft.com/office/drawing/2014/main" id="{FD8369A4-E62E-1B4F-8948-4543D63AE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743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77" name="Oval 36">
            <a:extLst>
              <a:ext uri="{FF2B5EF4-FFF2-40B4-BE49-F238E27FC236}">
                <a16:creationId xmlns:a16="http://schemas.microsoft.com/office/drawing/2014/main" id="{1A2CC4D6-E4EE-2A4C-9FEC-FE55E7DD4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1849263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MTD</a:t>
            </a:r>
          </a:p>
        </p:txBody>
      </p:sp>
      <p:sp>
        <p:nvSpPr>
          <p:cNvPr id="31778" name="Oval 36">
            <a:extLst>
              <a:ext uri="{FF2B5EF4-FFF2-40B4-BE49-F238E27FC236}">
                <a16:creationId xmlns:a16="http://schemas.microsoft.com/office/drawing/2014/main" id="{1F88E269-4542-5E45-BFCB-4836F566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6241898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DLand</a:t>
            </a:r>
            <a:endParaRPr lang="en-GB" altLang="en-US" sz="800" b="1" dirty="0"/>
          </a:p>
        </p:txBody>
      </p:sp>
      <p:sp>
        <p:nvSpPr>
          <p:cNvPr id="31779" name="Oval 36">
            <a:extLst>
              <a:ext uri="{FF2B5EF4-FFF2-40B4-BE49-F238E27FC236}">
                <a16:creationId xmlns:a16="http://schemas.microsoft.com/office/drawing/2014/main" id="{73FF48E0-CC44-144A-B366-31ECB3BCC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6250295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Pairs</a:t>
            </a:r>
          </a:p>
        </p:txBody>
      </p:sp>
      <p:sp>
        <p:nvSpPr>
          <p:cNvPr id="31780" name="Oval 36">
            <a:extLst>
              <a:ext uri="{FF2B5EF4-FFF2-40B4-BE49-F238E27FC236}">
                <a16:creationId xmlns:a16="http://schemas.microsoft.com/office/drawing/2014/main" id="{C65448B7-E54D-EE4C-8C28-24EA5AFF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89" y="6250295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31781" name="Oval 36">
            <a:extLst>
              <a:ext uri="{FF2B5EF4-FFF2-40B4-BE49-F238E27FC236}">
                <a16:creationId xmlns:a16="http://schemas.microsoft.com/office/drawing/2014/main" id="{05B7FBF5-D6BC-A448-9672-5E86B9217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2205968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Regrid</a:t>
            </a:r>
          </a:p>
        </p:txBody>
      </p:sp>
      <p:sp>
        <p:nvSpPr>
          <p:cNvPr id="31782" name="Oval 36">
            <a:extLst>
              <a:ext uri="{FF2B5EF4-FFF2-40B4-BE49-F238E27FC236}">
                <a16:creationId xmlns:a16="http://schemas.microsoft.com/office/drawing/2014/main" id="{C9847C62-2B64-5343-8B2C-DD4906616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554" y="4187489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Obs</a:t>
            </a:r>
          </a:p>
        </p:txBody>
      </p:sp>
      <p:sp>
        <p:nvSpPr>
          <p:cNvPr id="31783" name="Oval 36">
            <a:extLst>
              <a:ext uri="{FF2B5EF4-FFF2-40B4-BE49-F238E27FC236}">
                <a16:creationId xmlns:a16="http://schemas.microsoft.com/office/drawing/2014/main" id="{DA49168F-661F-CC4E-9012-11B34EF9D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554" y="1739945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Plane</a:t>
            </a:r>
          </a:p>
        </p:txBody>
      </p:sp>
      <p:sp>
        <p:nvSpPr>
          <p:cNvPr id="31784" name="Oval 36">
            <a:extLst>
              <a:ext uri="{FF2B5EF4-FFF2-40B4-BE49-F238E27FC236}">
                <a16:creationId xmlns:a16="http://schemas.microsoft.com/office/drawing/2014/main" id="{7A5493AE-ED69-2946-9DB3-4A984C2C3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1702213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Regrid</a:t>
            </a:r>
          </a:p>
        </p:txBody>
      </p:sp>
      <p:sp>
        <p:nvSpPr>
          <p:cNvPr id="31787" name="AutoShape 12">
            <a:extLst>
              <a:ext uri="{FF2B5EF4-FFF2-40B4-BE49-F238E27FC236}">
                <a16:creationId xmlns:a16="http://schemas.microsoft.com/office/drawing/2014/main" id="{40171C67-12F6-3D4F-9E13-C0BFDAE49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417" y="326745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PS</a:t>
            </a:r>
          </a:p>
        </p:txBody>
      </p:sp>
      <p:cxnSp>
        <p:nvCxnSpPr>
          <p:cNvPr id="31789" name="Straight Arrow Connector 118">
            <a:extLst>
              <a:ext uri="{FF2B5EF4-FFF2-40B4-BE49-F238E27FC236}">
                <a16:creationId xmlns:a16="http://schemas.microsoft.com/office/drawing/2014/main" id="{00393E35-091F-0644-AA6A-38A451CF8D1C}"/>
              </a:ext>
            </a:extLst>
          </p:cNvPr>
          <p:cNvCxnSpPr>
            <a:cxnSpLocks noChangeShapeType="1"/>
            <a:stCxn id="208" idx="3"/>
            <a:endCxn id="31784" idx="2"/>
          </p:cNvCxnSpPr>
          <p:nvPr/>
        </p:nvCxnSpPr>
        <p:spPr bwMode="auto">
          <a:xfrm>
            <a:off x="932688" y="1894468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1" name="Straight Arrow Connector 122">
            <a:extLst>
              <a:ext uri="{FF2B5EF4-FFF2-40B4-BE49-F238E27FC236}">
                <a16:creationId xmlns:a16="http://schemas.microsoft.com/office/drawing/2014/main" id="{838A14E5-6057-CC4F-9E70-2D86C0BEFD5B}"/>
              </a:ext>
            </a:extLst>
          </p:cNvPr>
          <p:cNvCxnSpPr>
            <a:cxnSpLocks noChangeShapeType="1"/>
            <a:stCxn id="31762" idx="3"/>
            <a:endCxn id="31746" idx="2"/>
          </p:cNvCxnSpPr>
          <p:nvPr/>
        </p:nvCxnSpPr>
        <p:spPr bwMode="auto">
          <a:xfrm>
            <a:off x="932688" y="2901978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2" name="Straight Arrow Connector 124">
            <a:extLst>
              <a:ext uri="{FF2B5EF4-FFF2-40B4-BE49-F238E27FC236}">
                <a16:creationId xmlns:a16="http://schemas.microsoft.com/office/drawing/2014/main" id="{C1326DC9-9F28-324F-80E6-38B9C71CEC9C}"/>
              </a:ext>
            </a:extLst>
          </p:cNvPr>
          <p:cNvCxnSpPr>
            <a:cxnSpLocks noChangeShapeType="1"/>
            <a:stCxn id="31754" idx="3"/>
            <a:endCxn id="31745" idx="2"/>
          </p:cNvCxnSpPr>
          <p:nvPr/>
        </p:nvCxnSpPr>
        <p:spPr bwMode="auto">
          <a:xfrm>
            <a:off x="932688" y="3405733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3" name="Straight Arrow Connector 126">
            <a:extLst>
              <a:ext uri="{FF2B5EF4-FFF2-40B4-BE49-F238E27FC236}">
                <a16:creationId xmlns:a16="http://schemas.microsoft.com/office/drawing/2014/main" id="{B7E7F6F1-8A5F-CC4C-A425-1791F04D1C00}"/>
              </a:ext>
            </a:extLst>
          </p:cNvPr>
          <p:cNvCxnSpPr>
            <a:cxnSpLocks noChangeShapeType="1"/>
            <a:stCxn id="31776" idx="3"/>
            <a:endCxn id="31775" idx="2"/>
          </p:cNvCxnSpPr>
          <p:nvPr/>
        </p:nvCxnSpPr>
        <p:spPr bwMode="auto">
          <a:xfrm>
            <a:off x="932688" y="3912112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0" name="Straight Arrow Connector 166">
            <a:extLst>
              <a:ext uri="{FF2B5EF4-FFF2-40B4-BE49-F238E27FC236}">
                <a16:creationId xmlns:a16="http://schemas.microsoft.com/office/drawing/2014/main" id="{906ABE56-C4F5-884E-8CF8-642407E8BF85}"/>
              </a:ext>
            </a:extLst>
          </p:cNvPr>
          <p:cNvCxnSpPr>
            <a:cxnSpLocks noChangeShapeType="1"/>
            <a:stCxn id="31763" idx="6"/>
            <a:endCxn id="31764" idx="1"/>
          </p:cNvCxnSpPr>
          <p:nvPr/>
        </p:nvCxnSpPr>
        <p:spPr bwMode="auto">
          <a:xfrm flipV="1">
            <a:off x="5115885" y="3065004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1" name="Straight Arrow Connector 168">
            <a:extLst>
              <a:ext uri="{FF2B5EF4-FFF2-40B4-BE49-F238E27FC236}">
                <a16:creationId xmlns:a16="http://schemas.microsoft.com/office/drawing/2014/main" id="{A5A6B2EF-83C8-B84E-BEFC-C8B7AC19A43C}"/>
              </a:ext>
            </a:extLst>
          </p:cNvPr>
          <p:cNvCxnSpPr>
            <a:cxnSpLocks noChangeShapeType="1"/>
            <a:stCxn id="31767" idx="6"/>
            <a:endCxn id="31758" idx="1"/>
          </p:cNvCxnSpPr>
          <p:nvPr/>
        </p:nvCxnSpPr>
        <p:spPr bwMode="auto">
          <a:xfrm flipV="1">
            <a:off x="5115885" y="3576747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2" name="Straight Arrow Connector 171">
            <a:extLst>
              <a:ext uri="{FF2B5EF4-FFF2-40B4-BE49-F238E27FC236}">
                <a16:creationId xmlns:a16="http://schemas.microsoft.com/office/drawing/2014/main" id="{A85D70E1-0A18-2540-979C-2486655DD11D}"/>
              </a:ext>
            </a:extLst>
          </p:cNvPr>
          <p:cNvCxnSpPr>
            <a:cxnSpLocks noChangeShapeType="1"/>
            <a:stCxn id="31766" idx="6"/>
            <a:endCxn id="31757" idx="1"/>
          </p:cNvCxnSpPr>
          <p:nvPr/>
        </p:nvCxnSpPr>
        <p:spPr bwMode="auto">
          <a:xfrm flipV="1">
            <a:off x="5115885" y="2548255"/>
            <a:ext cx="298520" cy="500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3" name="Straight Arrow Connector 173">
            <a:extLst>
              <a:ext uri="{FF2B5EF4-FFF2-40B4-BE49-F238E27FC236}">
                <a16:creationId xmlns:a16="http://schemas.microsoft.com/office/drawing/2014/main" id="{8F1B0B1D-C97F-8F4A-83BA-4A8D1935233C}"/>
              </a:ext>
            </a:extLst>
          </p:cNvPr>
          <p:cNvCxnSpPr>
            <a:cxnSpLocks noChangeShapeType="1"/>
            <a:stCxn id="31859" idx="6"/>
            <a:endCxn id="31773" idx="1"/>
          </p:cNvCxnSpPr>
          <p:nvPr/>
        </p:nvCxnSpPr>
        <p:spPr bwMode="auto">
          <a:xfrm flipV="1">
            <a:off x="5115885" y="4088490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4" name="Straight Arrow Connector 175">
            <a:extLst>
              <a:ext uri="{FF2B5EF4-FFF2-40B4-BE49-F238E27FC236}">
                <a16:creationId xmlns:a16="http://schemas.microsoft.com/office/drawing/2014/main" id="{81590111-E64E-FB46-BEDD-BF41F0EBAE7A}"/>
              </a:ext>
            </a:extLst>
          </p:cNvPr>
          <p:cNvCxnSpPr>
            <a:cxnSpLocks noChangeShapeType="1"/>
            <a:stCxn id="31768" idx="6"/>
            <a:endCxn id="31755" idx="1"/>
          </p:cNvCxnSpPr>
          <p:nvPr/>
        </p:nvCxnSpPr>
        <p:spPr bwMode="auto">
          <a:xfrm flipV="1">
            <a:off x="5115885" y="4600231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5" name="AutoShape 10">
            <a:extLst>
              <a:ext uri="{FF2B5EF4-FFF2-40B4-BE49-F238E27FC236}">
                <a16:creationId xmlns:a16="http://schemas.microsoft.com/office/drawing/2014/main" id="{80D7A254-1946-EE44-936B-4B39EC9F3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180377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31806" name="Straight Arrow Connector 178">
            <a:extLst>
              <a:ext uri="{FF2B5EF4-FFF2-40B4-BE49-F238E27FC236}">
                <a16:creationId xmlns:a16="http://schemas.microsoft.com/office/drawing/2014/main" id="{E2F4FA5B-C692-8E4F-A6C3-5CAFD74555D8}"/>
              </a:ext>
            </a:extLst>
          </p:cNvPr>
          <p:cNvCxnSpPr>
            <a:cxnSpLocks noChangeShapeType="1"/>
            <a:stCxn id="31777" idx="6"/>
            <a:endCxn id="31805" idx="1"/>
          </p:cNvCxnSpPr>
          <p:nvPr/>
        </p:nvCxnSpPr>
        <p:spPr bwMode="auto">
          <a:xfrm flipV="1">
            <a:off x="5115885" y="2041518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4" name="Straight Arrow Connector 204">
            <a:extLst>
              <a:ext uri="{FF2B5EF4-FFF2-40B4-BE49-F238E27FC236}">
                <a16:creationId xmlns:a16="http://schemas.microsoft.com/office/drawing/2014/main" id="{9F731989-7BD1-EC43-A165-E6FC75F7D773}"/>
              </a:ext>
            </a:extLst>
          </p:cNvPr>
          <p:cNvCxnSpPr>
            <a:cxnSpLocks noChangeShapeType="1"/>
            <a:stCxn id="31769" idx="6"/>
            <a:endCxn id="31774" idx="1"/>
          </p:cNvCxnSpPr>
          <p:nvPr/>
        </p:nvCxnSpPr>
        <p:spPr bwMode="auto">
          <a:xfrm flipV="1">
            <a:off x="6926003" y="2548255"/>
            <a:ext cx="266749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5" name="Straight Arrow Connector 206">
            <a:extLst>
              <a:ext uri="{FF2B5EF4-FFF2-40B4-BE49-F238E27FC236}">
                <a16:creationId xmlns:a16="http://schemas.microsoft.com/office/drawing/2014/main" id="{954C4AAC-2AC1-8846-91F3-909E8124F660}"/>
              </a:ext>
            </a:extLst>
          </p:cNvPr>
          <p:cNvCxnSpPr>
            <a:cxnSpLocks noChangeShapeType="1"/>
            <a:stCxn id="31770" idx="6"/>
            <a:endCxn id="31849" idx="1"/>
          </p:cNvCxnSpPr>
          <p:nvPr/>
        </p:nvCxnSpPr>
        <p:spPr bwMode="auto">
          <a:xfrm flipV="1">
            <a:off x="6926003" y="3804766"/>
            <a:ext cx="266749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8" name="Straight Arrow Connector 211">
            <a:extLst>
              <a:ext uri="{FF2B5EF4-FFF2-40B4-BE49-F238E27FC236}">
                <a16:creationId xmlns:a16="http://schemas.microsoft.com/office/drawing/2014/main" id="{3421BD43-E797-164C-8508-1DE0158F3902}"/>
              </a:ext>
            </a:extLst>
          </p:cNvPr>
          <p:cNvCxnSpPr>
            <a:cxnSpLocks noChangeShapeType="1"/>
            <a:stCxn id="202" idx="3"/>
            <a:endCxn id="31778" idx="2"/>
          </p:cNvCxnSpPr>
          <p:nvPr/>
        </p:nvCxnSpPr>
        <p:spPr bwMode="auto">
          <a:xfrm>
            <a:off x="932688" y="6434153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9" name="AutoShape 48">
            <a:extLst>
              <a:ext uri="{FF2B5EF4-FFF2-40B4-BE49-F238E27FC236}">
                <a16:creationId xmlns:a16="http://schemas.microsoft.com/office/drawing/2014/main" id="{3F592A7A-B7F4-A543-9D78-4CD11594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168" y="6196409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DLand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821" name="AutoShape 48">
            <a:extLst>
              <a:ext uri="{FF2B5EF4-FFF2-40B4-BE49-F238E27FC236}">
                <a16:creationId xmlns:a16="http://schemas.microsoft.com/office/drawing/2014/main" id="{BD386B58-88FC-F446-8D03-010767907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620480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22" name="Straight Arrow Connector 221">
            <a:extLst>
              <a:ext uri="{FF2B5EF4-FFF2-40B4-BE49-F238E27FC236}">
                <a16:creationId xmlns:a16="http://schemas.microsoft.com/office/drawing/2014/main" id="{B4FE9BDB-54C0-C046-AB3A-5F6C7A71A103}"/>
              </a:ext>
            </a:extLst>
          </p:cNvPr>
          <p:cNvCxnSpPr>
            <a:cxnSpLocks noChangeShapeType="1"/>
            <a:stCxn id="31779" idx="6"/>
            <a:endCxn id="31821" idx="1"/>
          </p:cNvCxnSpPr>
          <p:nvPr/>
        </p:nvCxnSpPr>
        <p:spPr bwMode="auto">
          <a:xfrm flipV="1">
            <a:off x="5115885" y="6442550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3" name="Straight Arrow Connector 223">
            <a:extLst>
              <a:ext uri="{FF2B5EF4-FFF2-40B4-BE49-F238E27FC236}">
                <a16:creationId xmlns:a16="http://schemas.microsoft.com/office/drawing/2014/main" id="{4204CBD8-CEC7-DB4E-A402-181265741C6B}"/>
              </a:ext>
            </a:extLst>
          </p:cNvPr>
          <p:cNvCxnSpPr>
            <a:cxnSpLocks noChangeShapeType="1"/>
            <a:stCxn id="31778" idx="6"/>
            <a:endCxn id="31819" idx="1"/>
          </p:cNvCxnSpPr>
          <p:nvPr/>
        </p:nvCxnSpPr>
        <p:spPr bwMode="auto">
          <a:xfrm flipV="1">
            <a:off x="2102300" y="6434153"/>
            <a:ext cx="45086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5" name="Straight Arrow Connector 238">
            <a:extLst>
              <a:ext uri="{FF2B5EF4-FFF2-40B4-BE49-F238E27FC236}">
                <a16:creationId xmlns:a16="http://schemas.microsoft.com/office/drawing/2014/main" id="{4523A27D-BD93-E841-BC9F-F6D33158FCBB}"/>
              </a:ext>
            </a:extLst>
          </p:cNvPr>
          <p:cNvCxnSpPr>
            <a:cxnSpLocks noChangeShapeType="1"/>
            <a:stCxn id="31821" idx="3"/>
            <a:endCxn id="31780" idx="2"/>
          </p:cNvCxnSpPr>
          <p:nvPr/>
        </p:nvCxnSpPr>
        <p:spPr bwMode="auto">
          <a:xfrm>
            <a:off x="5889893" y="6442550"/>
            <a:ext cx="310896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6" name="AutoShape 48">
            <a:extLst>
              <a:ext uri="{FF2B5EF4-FFF2-40B4-BE49-F238E27FC236}">
                <a16:creationId xmlns:a16="http://schemas.microsoft.com/office/drawing/2014/main" id="{012B3F9F-8F48-6B42-A32D-F8B93B40E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752" y="620262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27" name="Straight Arrow Connector 243">
            <a:extLst>
              <a:ext uri="{FF2B5EF4-FFF2-40B4-BE49-F238E27FC236}">
                <a16:creationId xmlns:a16="http://schemas.microsoft.com/office/drawing/2014/main" id="{0D46839D-3144-D04D-907B-73065C7C9DDF}"/>
              </a:ext>
            </a:extLst>
          </p:cNvPr>
          <p:cNvCxnSpPr>
            <a:cxnSpLocks noChangeShapeType="1"/>
            <a:stCxn id="31780" idx="6"/>
            <a:endCxn id="31826" idx="1"/>
          </p:cNvCxnSpPr>
          <p:nvPr/>
        </p:nvCxnSpPr>
        <p:spPr bwMode="auto">
          <a:xfrm flipV="1">
            <a:off x="6926003" y="6440364"/>
            <a:ext cx="266749" cy="2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9" name="Oval 36">
            <a:extLst>
              <a:ext uri="{FF2B5EF4-FFF2-40B4-BE49-F238E27FC236}">
                <a16:creationId xmlns:a16="http://schemas.microsoft.com/office/drawing/2014/main" id="{373E36B7-A4C8-254E-91D8-0F0D8F36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554" y="2438400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Plot</a:t>
            </a:r>
          </a:p>
        </p:txBody>
      </p:sp>
      <p:sp>
        <p:nvSpPr>
          <p:cNvPr id="31830" name="Oval 40">
            <a:extLst>
              <a:ext uri="{FF2B5EF4-FFF2-40B4-BE49-F238E27FC236}">
                <a16:creationId xmlns:a16="http://schemas.microsoft.com/office/drawing/2014/main" id="{FA13C33C-B390-934A-9490-56C220D0C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89" y="1835527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Field</a:t>
            </a:r>
          </a:p>
        </p:txBody>
      </p:sp>
      <p:sp>
        <p:nvSpPr>
          <p:cNvPr id="31832" name="AutoShape 48">
            <a:extLst>
              <a:ext uri="{FF2B5EF4-FFF2-40B4-BE49-F238E27FC236}">
                <a16:creationId xmlns:a16="http://schemas.microsoft.com/office/drawing/2014/main" id="{9D9D6DBA-0F59-6B41-ABC0-E4B1110BC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752" y="179003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33" name="Straight Arrow Connector 171">
            <a:extLst>
              <a:ext uri="{FF2B5EF4-FFF2-40B4-BE49-F238E27FC236}">
                <a16:creationId xmlns:a16="http://schemas.microsoft.com/office/drawing/2014/main" id="{54AB7030-9426-0344-898B-350A53A856A9}"/>
              </a:ext>
            </a:extLst>
          </p:cNvPr>
          <p:cNvCxnSpPr>
            <a:cxnSpLocks noChangeShapeType="1"/>
            <a:stCxn id="31830" idx="6"/>
            <a:endCxn id="31832" idx="1"/>
          </p:cNvCxnSpPr>
          <p:nvPr/>
        </p:nvCxnSpPr>
        <p:spPr bwMode="auto">
          <a:xfrm flipV="1">
            <a:off x="6926003" y="2027782"/>
            <a:ext cx="266749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4" name="Oval 36">
            <a:extLst>
              <a:ext uri="{FF2B5EF4-FFF2-40B4-BE49-F238E27FC236}">
                <a16:creationId xmlns:a16="http://schemas.microsoft.com/office/drawing/2014/main" id="{3B391F49-B42E-3E4A-BFA6-C4512107A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1337520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835" name="AutoShape 12">
            <a:extLst>
              <a:ext uri="{FF2B5EF4-FFF2-40B4-BE49-F238E27FC236}">
                <a16:creationId xmlns:a16="http://schemas.microsoft.com/office/drawing/2014/main" id="{1EC2A3AB-54CC-BA47-8177-1CFA5F7D8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1292031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31836" name="Straight Arrow Connector 171">
            <a:extLst>
              <a:ext uri="{FF2B5EF4-FFF2-40B4-BE49-F238E27FC236}">
                <a16:creationId xmlns:a16="http://schemas.microsoft.com/office/drawing/2014/main" id="{667722C0-C17A-8942-A09D-76F159B4FA66}"/>
              </a:ext>
            </a:extLst>
          </p:cNvPr>
          <p:cNvCxnSpPr>
            <a:cxnSpLocks noChangeShapeType="1"/>
            <a:stCxn id="31834" idx="6"/>
            <a:endCxn id="31835" idx="1"/>
          </p:cNvCxnSpPr>
          <p:nvPr/>
        </p:nvCxnSpPr>
        <p:spPr bwMode="auto">
          <a:xfrm flipV="1">
            <a:off x="5115885" y="1529775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7" name="Oval 41">
            <a:extLst>
              <a:ext uri="{FF2B5EF4-FFF2-40B4-BE49-F238E27FC236}">
                <a16:creationId xmlns:a16="http://schemas.microsoft.com/office/drawing/2014/main" id="{D514F43D-C5A4-0C49-9199-E8B4BE44C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5224471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Tools</a:t>
            </a:r>
          </a:p>
        </p:txBody>
      </p:sp>
      <p:sp>
        <p:nvSpPr>
          <p:cNvPr id="31838" name="AutoShape 10">
            <a:extLst>
              <a:ext uri="{FF2B5EF4-FFF2-40B4-BE49-F238E27FC236}">
                <a16:creationId xmlns:a16="http://schemas.microsoft.com/office/drawing/2014/main" id="{1856955C-C1E9-5E47-9CEB-8CA792D24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168" y="517898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</p:txBody>
      </p:sp>
      <p:sp>
        <p:nvSpPr>
          <p:cNvPr id="31839" name="AutoShape 10">
            <a:extLst>
              <a:ext uri="{FF2B5EF4-FFF2-40B4-BE49-F238E27FC236}">
                <a16:creationId xmlns:a16="http://schemas.microsoft.com/office/drawing/2014/main" id="{F11F51BF-ACF4-D141-9740-30EAFBBC7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7898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Diag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31841" name="Straight Arrow Connector 126">
            <a:extLst>
              <a:ext uri="{FF2B5EF4-FFF2-40B4-BE49-F238E27FC236}">
                <a16:creationId xmlns:a16="http://schemas.microsoft.com/office/drawing/2014/main" id="{67E94064-1B9D-E14D-AB82-269673C2DF82}"/>
              </a:ext>
            </a:extLst>
          </p:cNvPr>
          <p:cNvCxnSpPr>
            <a:cxnSpLocks noChangeShapeType="1"/>
            <a:stCxn id="31839" idx="3"/>
            <a:endCxn id="31837" idx="2"/>
          </p:cNvCxnSpPr>
          <p:nvPr/>
        </p:nvCxnSpPr>
        <p:spPr bwMode="auto">
          <a:xfrm>
            <a:off x="932688" y="5416726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2" name="Straight Arrow Connector 126">
            <a:extLst>
              <a:ext uri="{FF2B5EF4-FFF2-40B4-BE49-F238E27FC236}">
                <a16:creationId xmlns:a16="http://schemas.microsoft.com/office/drawing/2014/main" id="{60C06FFE-736D-E544-B637-F98CD84DCCBE}"/>
              </a:ext>
            </a:extLst>
          </p:cNvPr>
          <p:cNvCxnSpPr>
            <a:cxnSpLocks noChangeShapeType="1"/>
            <a:stCxn id="31837" idx="6"/>
            <a:endCxn id="31838" idx="1"/>
          </p:cNvCxnSpPr>
          <p:nvPr/>
        </p:nvCxnSpPr>
        <p:spPr bwMode="auto">
          <a:xfrm flipV="1">
            <a:off x="2102300" y="5416726"/>
            <a:ext cx="45086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4" name="Straight Arrow Connector 112">
            <a:extLst>
              <a:ext uri="{FF2B5EF4-FFF2-40B4-BE49-F238E27FC236}">
                <a16:creationId xmlns:a16="http://schemas.microsoft.com/office/drawing/2014/main" id="{08452374-1E25-7246-BD88-F56EF38E84EE}"/>
              </a:ext>
            </a:extLst>
          </p:cNvPr>
          <p:cNvCxnSpPr>
            <a:cxnSpLocks noChangeShapeType="1"/>
            <a:stCxn id="31756" idx="3"/>
          </p:cNvCxnSpPr>
          <p:nvPr/>
        </p:nvCxnSpPr>
        <p:spPr bwMode="auto">
          <a:xfrm flipV="1">
            <a:off x="3028656" y="3906497"/>
            <a:ext cx="1314744" cy="561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5" name="Straight Arrow Connector 112">
            <a:extLst>
              <a:ext uri="{FF2B5EF4-FFF2-40B4-BE49-F238E27FC236}">
                <a16:creationId xmlns:a16="http://schemas.microsoft.com/office/drawing/2014/main" id="{22F61524-1869-454A-980C-22D487251393}"/>
              </a:ext>
            </a:extLst>
          </p:cNvPr>
          <p:cNvCxnSpPr>
            <a:cxnSpLocks noChangeShapeType="1"/>
            <a:stCxn id="31749" idx="3"/>
          </p:cNvCxnSpPr>
          <p:nvPr/>
        </p:nvCxnSpPr>
        <p:spPr bwMode="auto">
          <a:xfrm flipV="1">
            <a:off x="3028656" y="2265526"/>
            <a:ext cx="1314744" cy="1133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6" name="Elbow Connector 268">
            <a:extLst>
              <a:ext uri="{FF2B5EF4-FFF2-40B4-BE49-F238E27FC236}">
                <a16:creationId xmlns:a16="http://schemas.microsoft.com/office/drawing/2014/main" id="{7BCECAB8-9E18-FE40-9721-4E0BFC2553D7}"/>
              </a:ext>
            </a:extLst>
          </p:cNvPr>
          <p:cNvCxnSpPr>
            <a:cxnSpLocks noChangeShapeType="1"/>
            <a:stCxn id="31829" idx="6"/>
            <a:endCxn id="31787" idx="3"/>
          </p:cNvCxnSpPr>
          <p:nvPr/>
        </p:nvCxnSpPr>
        <p:spPr bwMode="auto">
          <a:xfrm flipH="1">
            <a:off x="3999905" y="2630656"/>
            <a:ext cx="124863" cy="874544"/>
          </a:xfrm>
          <a:prstGeom prst="bentConnector3">
            <a:avLst>
              <a:gd name="adj1" fmla="val -832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8" name="Elbow Connector 268">
            <a:extLst>
              <a:ext uri="{FF2B5EF4-FFF2-40B4-BE49-F238E27FC236}">
                <a16:creationId xmlns:a16="http://schemas.microsoft.com/office/drawing/2014/main" id="{48B2AD98-D586-9F40-BC5F-2B737768C3F5}"/>
              </a:ext>
            </a:extLst>
          </p:cNvPr>
          <p:cNvCxnSpPr>
            <a:cxnSpLocks noChangeShapeType="1"/>
            <a:stCxn id="31782" idx="6"/>
            <a:endCxn id="31787" idx="3"/>
          </p:cNvCxnSpPr>
          <p:nvPr/>
        </p:nvCxnSpPr>
        <p:spPr bwMode="auto">
          <a:xfrm flipH="1" flipV="1">
            <a:off x="3999905" y="3505200"/>
            <a:ext cx="124863" cy="874545"/>
          </a:xfrm>
          <a:prstGeom prst="bentConnector3">
            <a:avLst>
              <a:gd name="adj1" fmla="val -832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49" name="AutoShape 48">
            <a:extLst>
              <a:ext uri="{FF2B5EF4-FFF2-40B4-BE49-F238E27FC236}">
                <a16:creationId xmlns:a16="http://schemas.microsoft.com/office/drawing/2014/main" id="{2C0C73DA-E51D-AB4F-8309-8208994C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752" y="356702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</p:txBody>
      </p:sp>
      <p:cxnSp>
        <p:nvCxnSpPr>
          <p:cNvPr id="31851" name="Straight Arrow Connector 118">
            <a:extLst>
              <a:ext uri="{FF2B5EF4-FFF2-40B4-BE49-F238E27FC236}">
                <a16:creationId xmlns:a16="http://schemas.microsoft.com/office/drawing/2014/main" id="{0532C8DA-C9B0-BC42-B349-04CF9EC5F826}"/>
              </a:ext>
            </a:extLst>
          </p:cNvPr>
          <p:cNvCxnSpPr>
            <a:cxnSpLocks noChangeShapeType="1"/>
            <a:stCxn id="209" idx="3"/>
          </p:cNvCxnSpPr>
          <p:nvPr/>
        </p:nvCxnSpPr>
        <p:spPr bwMode="auto">
          <a:xfrm>
            <a:off x="932688" y="886958"/>
            <a:ext cx="39712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5" name="Oval 42">
            <a:extLst>
              <a:ext uri="{FF2B5EF4-FFF2-40B4-BE49-F238E27FC236}">
                <a16:creationId xmlns:a16="http://schemas.microsoft.com/office/drawing/2014/main" id="{FD25000C-680A-1B47-95F0-49438B799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4220988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LIDAR2NC</a:t>
            </a:r>
          </a:p>
        </p:txBody>
      </p:sp>
      <p:sp>
        <p:nvSpPr>
          <p:cNvPr id="31857" name="AutoShape 9">
            <a:extLst>
              <a:ext uri="{FF2B5EF4-FFF2-40B4-BE49-F238E27FC236}">
                <a16:creationId xmlns:a16="http://schemas.microsoft.com/office/drawing/2014/main" id="{9C323CC2-6B07-7A41-9831-8674821FC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75499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HDF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31858" name="Straight Arrow Connector 126">
            <a:extLst>
              <a:ext uri="{FF2B5EF4-FFF2-40B4-BE49-F238E27FC236}">
                <a16:creationId xmlns:a16="http://schemas.microsoft.com/office/drawing/2014/main" id="{5719076F-ECA5-6B47-8C0B-5E9D1B91AD93}"/>
              </a:ext>
            </a:extLst>
          </p:cNvPr>
          <p:cNvCxnSpPr>
            <a:cxnSpLocks noChangeShapeType="1"/>
            <a:stCxn id="31857" idx="3"/>
            <a:endCxn id="31855" idx="2"/>
          </p:cNvCxnSpPr>
          <p:nvPr/>
        </p:nvCxnSpPr>
        <p:spPr bwMode="auto">
          <a:xfrm>
            <a:off x="932688" y="4413243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9" name="Oval 38">
            <a:extLst>
              <a:ext uri="{FF2B5EF4-FFF2-40B4-BE49-F238E27FC236}">
                <a16:creationId xmlns:a16="http://schemas.microsoft.com/office/drawing/2014/main" id="{05CAFA06-149A-BB47-8B3B-9FA32709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3896235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119" name="Oval 44">
            <a:extLst>
              <a:ext uri="{FF2B5EF4-FFF2-40B4-BE49-F238E27FC236}">
                <a16:creationId xmlns:a16="http://schemas.microsoft.com/office/drawing/2014/main" id="{BC249428-21D4-3C4F-AA2F-E7C21D650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5739755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RMW</a:t>
            </a:r>
          </a:p>
        </p:txBody>
      </p:sp>
      <p:sp>
        <p:nvSpPr>
          <p:cNvPr id="120" name="Oval 44">
            <a:extLst>
              <a:ext uri="{FF2B5EF4-FFF2-40B4-BE49-F238E27FC236}">
                <a16:creationId xmlns:a16="http://schemas.microsoft.com/office/drawing/2014/main" id="{DA99CBC9-590E-394C-B7A3-52833713F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89" y="5739755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>
                <a:highlight>
                  <a:srgbClr val="FFFF00"/>
                </a:highlight>
              </a:rPr>
              <a:t>RMW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>
                <a:highlight>
                  <a:srgbClr val="FFFF00"/>
                </a:highlight>
              </a:rPr>
              <a:t>Analysis</a:t>
            </a:r>
          </a:p>
        </p:txBody>
      </p:sp>
      <p:sp>
        <p:nvSpPr>
          <p:cNvPr id="121" name="Oval 44">
            <a:extLst>
              <a:ext uri="{FF2B5EF4-FFF2-40B4-BE49-F238E27FC236}">
                <a16:creationId xmlns:a16="http://schemas.microsoft.com/office/drawing/2014/main" id="{A1E32998-31E5-8B46-A59B-8918EFCD1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5229215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Gen</a:t>
            </a:r>
          </a:p>
        </p:txBody>
      </p:sp>
      <p:sp>
        <p:nvSpPr>
          <p:cNvPr id="122" name="Oval 44">
            <a:extLst>
              <a:ext uri="{FF2B5EF4-FFF2-40B4-BE49-F238E27FC236}">
                <a16:creationId xmlns:a16="http://schemas.microsoft.com/office/drawing/2014/main" id="{11BE88C7-BC91-7E46-B7F8-A2F03D893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825777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Diag</a:t>
            </a:r>
            <a:endParaRPr lang="en-GB" altLang="en-US" sz="800" b="1" dirty="0"/>
          </a:p>
        </p:txBody>
      </p:sp>
      <p:cxnSp>
        <p:nvCxnSpPr>
          <p:cNvPr id="125" name="Straight Arrow Connector 112">
            <a:extLst>
              <a:ext uri="{FF2B5EF4-FFF2-40B4-BE49-F238E27FC236}">
                <a16:creationId xmlns:a16="http://schemas.microsoft.com/office/drawing/2014/main" id="{45D9F7E7-0DB7-0342-B9CB-C6F5B6821A81}"/>
              </a:ext>
            </a:extLst>
          </p:cNvPr>
          <p:cNvCxnSpPr>
            <a:cxnSpLocks noChangeShapeType="1"/>
            <a:stCxn id="131" idx="0"/>
            <a:endCxn id="31749" idx="2"/>
          </p:cNvCxnSpPr>
          <p:nvPr/>
        </p:nvCxnSpPr>
        <p:spPr bwMode="auto">
          <a:xfrm flipV="1">
            <a:off x="2790912" y="2514600"/>
            <a:ext cx="0" cy="37185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Straight Arrow Connector 112">
            <a:extLst>
              <a:ext uri="{FF2B5EF4-FFF2-40B4-BE49-F238E27FC236}">
                <a16:creationId xmlns:a16="http://schemas.microsoft.com/office/drawing/2014/main" id="{83BB71B2-FC1B-7547-89E0-56EE24D05D94}"/>
              </a:ext>
            </a:extLst>
          </p:cNvPr>
          <p:cNvCxnSpPr>
            <a:cxnSpLocks noChangeShapeType="1"/>
            <a:stCxn id="31756" idx="0"/>
            <a:endCxn id="131" idx="4"/>
          </p:cNvCxnSpPr>
          <p:nvPr/>
        </p:nvCxnSpPr>
        <p:spPr bwMode="auto">
          <a:xfrm flipV="1">
            <a:off x="2790912" y="3270967"/>
            <a:ext cx="0" cy="40340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Oval 43">
            <a:extLst>
              <a:ext uri="{FF2B5EF4-FFF2-40B4-BE49-F238E27FC236}">
                <a16:creationId xmlns:a16="http://schemas.microsoft.com/office/drawing/2014/main" id="{BC1C31E8-B272-A149-806B-C759E3564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305" y="2886456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Point2Grid</a:t>
            </a:r>
          </a:p>
        </p:txBody>
      </p:sp>
      <p:cxnSp>
        <p:nvCxnSpPr>
          <p:cNvPr id="198" name="Straight Arrow Connector 126">
            <a:extLst>
              <a:ext uri="{FF2B5EF4-FFF2-40B4-BE49-F238E27FC236}">
                <a16:creationId xmlns:a16="http://schemas.microsoft.com/office/drawing/2014/main" id="{C2AFAD8A-FEF6-4649-A039-45A7E4EDA7FE}"/>
              </a:ext>
            </a:extLst>
          </p:cNvPr>
          <p:cNvCxnSpPr>
            <a:cxnSpLocks noChangeShapeType="1"/>
            <a:stCxn id="201" idx="3"/>
            <a:endCxn id="137" idx="1"/>
          </p:cNvCxnSpPr>
          <p:nvPr/>
        </p:nvCxnSpPr>
        <p:spPr bwMode="auto">
          <a:xfrm>
            <a:off x="932688" y="5924508"/>
            <a:ext cx="3410712" cy="534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1" name="AutoShape 10">
            <a:extLst>
              <a:ext uri="{FF2B5EF4-FFF2-40B4-BE49-F238E27FC236}">
                <a16:creationId xmlns:a16="http://schemas.microsoft.com/office/drawing/2014/main" id="{5AA3EB13-51CF-954F-9356-ADF7C4C64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68676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2" name="AutoShape 10">
            <a:extLst>
              <a:ext uri="{FF2B5EF4-FFF2-40B4-BE49-F238E27FC236}">
                <a16:creationId xmlns:a16="http://schemas.microsoft.com/office/drawing/2014/main" id="{15AB9E32-7B77-314D-AC7D-2DBBB32FF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196409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7" name="AutoShape 10">
            <a:extLst>
              <a:ext uri="{FF2B5EF4-FFF2-40B4-BE49-F238E27FC236}">
                <a16:creationId xmlns:a16="http://schemas.microsoft.com/office/drawing/2014/main" id="{FB20F64B-14BC-1645-A989-39B74F126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60479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8" name="AutoShape 10">
            <a:extLst>
              <a:ext uri="{FF2B5EF4-FFF2-40B4-BE49-F238E27FC236}">
                <a16:creationId xmlns:a16="http://schemas.microsoft.com/office/drawing/2014/main" id="{1630BA01-36BD-FE44-8720-A70BBAC8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5672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9" name="AutoShape 10">
            <a:extLst>
              <a:ext uri="{FF2B5EF4-FFF2-40B4-BE49-F238E27FC236}">
                <a16:creationId xmlns:a16="http://schemas.microsoft.com/office/drawing/2014/main" id="{5B927EB1-20A8-394C-970E-F1B77D49A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4921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Fcst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212" name="Elbow Connector 268">
            <a:extLst>
              <a:ext uri="{FF2B5EF4-FFF2-40B4-BE49-F238E27FC236}">
                <a16:creationId xmlns:a16="http://schemas.microsoft.com/office/drawing/2014/main" id="{B1014EE0-66CD-F045-89E1-9F8F413C6B9E}"/>
              </a:ext>
            </a:extLst>
          </p:cNvPr>
          <p:cNvCxnSpPr>
            <a:cxnSpLocks noChangeShapeType="1"/>
            <a:stCxn id="231" idx="3"/>
            <a:endCxn id="31770" idx="2"/>
          </p:cNvCxnSpPr>
          <p:nvPr/>
        </p:nvCxnSpPr>
        <p:spPr bwMode="auto">
          <a:xfrm flipV="1">
            <a:off x="5889893" y="3804767"/>
            <a:ext cx="310896" cy="161670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" name="Straight Arrow Connector 126">
            <a:extLst>
              <a:ext uri="{FF2B5EF4-FFF2-40B4-BE49-F238E27FC236}">
                <a16:creationId xmlns:a16="http://schemas.microsoft.com/office/drawing/2014/main" id="{BF27E207-FF91-B540-8D03-AF9026C991A5}"/>
              </a:ext>
            </a:extLst>
          </p:cNvPr>
          <p:cNvCxnSpPr>
            <a:cxnSpLocks noChangeShapeType="1"/>
            <a:stCxn id="119" idx="6"/>
            <a:endCxn id="238" idx="1"/>
          </p:cNvCxnSpPr>
          <p:nvPr/>
        </p:nvCxnSpPr>
        <p:spPr bwMode="auto">
          <a:xfrm flipV="1">
            <a:off x="5115885" y="5932010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AutoShape 10">
            <a:extLst>
              <a:ext uri="{FF2B5EF4-FFF2-40B4-BE49-F238E27FC236}">
                <a16:creationId xmlns:a16="http://schemas.microsoft.com/office/drawing/2014/main" id="{EA1EE2F6-D5F1-C74D-B4D5-03F74701C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752" y="569055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226" name="Straight Arrow Connector 126">
            <a:extLst>
              <a:ext uri="{FF2B5EF4-FFF2-40B4-BE49-F238E27FC236}">
                <a16:creationId xmlns:a16="http://schemas.microsoft.com/office/drawing/2014/main" id="{43EB2DE8-DF8B-7C45-B202-AD46A6F35C8B}"/>
              </a:ext>
            </a:extLst>
          </p:cNvPr>
          <p:cNvCxnSpPr>
            <a:cxnSpLocks noChangeShapeType="1"/>
            <a:stCxn id="120" idx="6"/>
            <a:endCxn id="225" idx="1"/>
          </p:cNvCxnSpPr>
          <p:nvPr/>
        </p:nvCxnSpPr>
        <p:spPr bwMode="auto">
          <a:xfrm flipV="1">
            <a:off x="6926003" y="5928300"/>
            <a:ext cx="266749" cy="371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1" name="AutoShape 10">
            <a:extLst>
              <a:ext uri="{FF2B5EF4-FFF2-40B4-BE49-F238E27FC236}">
                <a16:creationId xmlns:a16="http://schemas.microsoft.com/office/drawing/2014/main" id="{5FB639EA-F4BD-524C-8DF0-BD6981252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518372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61AF765A-AEAC-4141-B3BB-201C0C1AF7B8}"/>
              </a:ext>
            </a:extLst>
          </p:cNvPr>
          <p:cNvCxnSpPr>
            <a:cxnSpLocks noChangeShapeType="1"/>
            <a:stCxn id="121" idx="6"/>
            <a:endCxn id="231" idx="1"/>
          </p:cNvCxnSpPr>
          <p:nvPr/>
        </p:nvCxnSpPr>
        <p:spPr bwMode="auto">
          <a:xfrm flipV="1">
            <a:off x="5115885" y="5421470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8" name="AutoShape 10">
            <a:extLst>
              <a:ext uri="{FF2B5EF4-FFF2-40B4-BE49-F238E27FC236}">
                <a16:creationId xmlns:a16="http://schemas.microsoft.com/office/drawing/2014/main" id="{69A56D1E-EC44-F842-A685-578291CA6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569426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275" name="AutoShape 48">
            <a:extLst>
              <a:ext uri="{FF2B5EF4-FFF2-40B4-BE49-F238E27FC236}">
                <a16:creationId xmlns:a16="http://schemas.microsoft.com/office/drawing/2014/main" id="{A3077054-8EDD-7845-841C-2708A4931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7802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276" name="Straight Arrow Connector 126">
            <a:extLst>
              <a:ext uri="{FF2B5EF4-FFF2-40B4-BE49-F238E27FC236}">
                <a16:creationId xmlns:a16="http://schemas.microsoft.com/office/drawing/2014/main" id="{18198375-93AE-5740-8028-CDB6ED6DFE5A}"/>
              </a:ext>
            </a:extLst>
          </p:cNvPr>
          <p:cNvCxnSpPr>
            <a:cxnSpLocks noChangeShapeType="1"/>
            <a:stCxn id="122" idx="6"/>
            <a:endCxn id="275" idx="1"/>
          </p:cNvCxnSpPr>
          <p:nvPr/>
        </p:nvCxnSpPr>
        <p:spPr bwMode="auto">
          <a:xfrm flipV="1">
            <a:off x="5115885" y="1018032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2" name="Straight Arrow Connector 126">
            <a:extLst>
              <a:ext uri="{FF2B5EF4-FFF2-40B4-BE49-F238E27FC236}">
                <a16:creationId xmlns:a16="http://schemas.microsoft.com/office/drawing/2014/main" id="{D1B24649-3822-8F45-A584-3126FBF8BC54}"/>
              </a:ext>
            </a:extLst>
          </p:cNvPr>
          <p:cNvCxnSpPr>
            <a:cxnSpLocks noChangeShapeType="1"/>
            <a:stCxn id="238" idx="3"/>
            <a:endCxn id="120" idx="2"/>
          </p:cNvCxnSpPr>
          <p:nvPr/>
        </p:nvCxnSpPr>
        <p:spPr bwMode="auto">
          <a:xfrm>
            <a:off x="5889893" y="5932010"/>
            <a:ext cx="310896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9" name="Straight Arrow Connector 122">
            <a:extLst>
              <a:ext uri="{FF2B5EF4-FFF2-40B4-BE49-F238E27FC236}">
                <a16:creationId xmlns:a16="http://schemas.microsoft.com/office/drawing/2014/main" id="{6A5ACE53-8061-684D-BB16-362B46D9CB3B}"/>
              </a:ext>
            </a:extLst>
          </p:cNvPr>
          <p:cNvCxnSpPr>
            <a:cxnSpLocks noChangeShapeType="1"/>
            <a:stCxn id="207" idx="3"/>
            <a:endCxn id="31781" idx="2"/>
          </p:cNvCxnSpPr>
          <p:nvPr/>
        </p:nvCxnSpPr>
        <p:spPr bwMode="auto">
          <a:xfrm>
            <a:off x="932688" y="2398223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" name="Elbow Connector 268">
            <a:extLst>
              <a:ext uri="{FF2B5EF4-FFF2-40B4-BE49-F238E27FC236}">
                <a16:creationId xmlns:a16="http://schemas.microsoft.com/office/drawing/2014/main" id="{EE109B27-C8B4-9D43-8B1B-25FC662ECBB2}"/>
              </a:ext>
            </a:extLst>
          </p:cNvPr>
          <p:cNvCxnSpPr>
            <a:cxnSpLocks noChangeShapeType="1"/>
            <a:stCxn id="31775" idx="6"/>
            <a:endCxn id="31756" idx="1"/>
          </p:cNvCxnSpPr>
          <p:nvPr/>
        </p:nvCxnSpPr>
        <p:spPr bwMode="auto">
          <a:xfrm flipV="1">
            <a:off x="2102300" y="3912112"/>
            <a:ext cx="450868" cy="1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5" name="Elbow Connector 268">
            <a:extLst>
              <a:ext uri="{FF2B5EF4-FFF2-40B4-BE49-F238E27FC236}">
                <a16:creationId xmlns:a16="http://schemas.microsoft.com/office/drawing/2014/main" id="{6D30370D-A48C-4C40-8B72-81144D42E05B}"/>
              </a:ext>
            </a:extLst>
          </p:cNvPr>
          <p:cNvCxnSpPr>
            <a:cxnSpLocks noChangeShapeType="1"/>
            <a:stCxn id="31745" idx="6"/>
            <a:endCxn id="31756" idx="1"/>
          </p:cNvCxnSpPr>
          <p:nvPr/>
        </p:nvCxnSpPr>
        <p:spPr bwMode="auto">
          <a:xfrm>
            <a:off x="2102300" y="3405734"/>
            <a:ext cx="450868" cy="506378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" name="Elbow Connector 268">
            <a:extLst>
              <a:ext uri="{FF2B5EF4-FFF2-40B4-BE49-F238E27FC236}">
                <a16:creationId xmlns:a16="http://schemas.microsoft.com/office/drawing/2014/main" id="{62D033F4-77E6-6342-83C5-A3FA947ADB7A}"/>
              </a:ext>
            </a:extLst>
          </p:cNvPr>
          <p:cNvCxnSpPr>
            <a:cxnSpLocks noChangeShapeType="1"/>
            <a:stCxn id="31746" idx="6"/>
            <a:endCxn id="31756" idx="1"/>
          </p:cNvCxnSpPr>
          <p:nvPr/>
        </p:nvCxnSpPr>
        <p:spPr bwMode="auto">
          <a:xfrm>
            <a:off x="2102300" y="2901979"/>
            <a:ext cx="450868" cy="101013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1" name="Elbow Connector 268">
            <a:extLst>
              <a:ext uri="{FF2B5EF4-FFF2-40B4-BE49-F238E27FC236}">
                <a16:creationId xmlns:a16="http://schemas.microsoft.com/office/drawing/2014/main" id="{F5F5A4DE-4F3F-F74F-B845-BFBFDACF4198}"/>
              </a:ext>
            </a:extLst>
          </p:cNvPr>
          <p:cNvCxnSpPr>
            <a:cxnSpLocks noChangeShapeType="1"/>
            <a:stCxn id="31855" idx="6"/>
            <a:endCxn id="31756" idx="1"/>
          </p:cNvCxnSpPr>
          <p:nvPr/>
        </p:nvCxnSpPr>
        <p:spPr bwMode="auto">
          <a:xfrm flipV="1">
            <a:off x="2102300" y="3912112"/>
            <a:ext cx="450868" cy="501132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4" name="Elbow Connector 268">
            <a:extLst>
              <a:ext uri="{FF2B5EF4-FFF2-40B4-BE49-F238E27FC236}">
                <a16:creationId xmlns:a16="http://schemas.microsoft.com/office/drawing/2014/main" id="{648E4FEB-5B68-1245-8EC5-5AAC097224E5}"/>
              </a:ext>
            </a:extLst>
          </p:cNvPr>
          <p:cNvCxnSpPr>
            <a:cxnSpLocks noChangeShapeType="1"/>
            <a:stCxn id="31781" idx="6"/>
            <a:endCxn id="31749" idx="1"/>
          </p:cNvCxnSpPr>
          <p:nvPr/>
        </p:nvCxnSpPr>
        <p:spPr bwMode="auto">
          <a:xfrm flipV="1">
            <a:off x="2102300" y="2276856"/>
            <a:ext cx="450868" cy="121368"/>
          </a:xfrm>
          <a:prstGeom prst="bentConnector3">
            <a:avLst>
              <a:gd name="adj1" fmla="val 3512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1" name="Elbow Connector 268">
            <a:extLst>
              <a:ext uri="{FF2B5EF4-FFF2-40B4-BE49-F238E27FC236}">
                <a16:creationId xmlns:a16="http://schemas.microsoft.com/office/drawing/2014/main" id="{6B9F83B2-9101-0448-8293-B360854B6965}"/>
              </a:ext>
            </a:extLst>
          </p:cNvPr>
          <p:cNvCxnSpPr>
            <a:cxnSpLocks noChangeShapeType="1"/>
            <a:endCxn id="31751" idx="0"/>
          </p:cNvCxnSpPr>
          <p:nvPr/>
        </p:nvCxnSpPr>
        <p:spPr bwMode="auto">
          <a:xfrm>
            <a:off x="932688" y="652358"/>
            <a:ext cx="3820590" cy="12793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5" name="Elbow Connector 268">
            <a:extLst>
              <a:ext uri="{FF2B5EF4-FFF2-40B4-BE49-F238E27FC236}">
                <a16:creationId xmlns:a16="http://schemas.microsoft.com/office/drawing/2014/main" id="{B30051C9-3B7A-3841-BB2D-CD36D17DC029}"/>
              </a:ext>
            </a:extLst>
          </p:cNvPr>
          <p:cNvCxnSpPr>
            <a:cxnSpLocks noChangeShapeType="1"/>
            <a:stCxn id="706" idx="3"/>
            <a:endCxn id="31751" idx="0"/>
          </p:cNvCxnSpPr>
          <p:nvPr/>
        </p:nvCxnSpPr>
        <p:spPr bwMode="auto">
          <a:xfrm flipV="1">
            <a:off x="932688" y="780288"/>
            <a:ext cx="3820590" cy="610425"/>
          </a:xfrm>
          <a:prstGeom prst="bentConnector4">
            <a:avLst>
              <a:gd name="adj1" fmla="val 5110"/>
              <a:gd name="adj2" fmla="val 1206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0" name="Elbow Connector 268">
            <a:extLst>
              <a:ext uri="{FF2B5EF4-FFF2-40B4-BE49-F238E27FC236}">
                <a16:creationId xmlns:a16="http://schemas.microsoft.com/office/drawing/2014/main" id="{7B9D19BC-EC47-2C41-9C36-C84FA4B0B667}"/>
              </a:ext>
            </a:extLst>
          </p:cNvPr>
          <p:cNvCxnSpPr>
            <a:cxnSpLocks noChangeShapeType="1"/>
            <a:stCxn id="31749" idx="3"/>
            <a:endCxn id="31783" idx="2"/>
          </p:cNvCxnSpPr>
          <p:nvPr/>
        </p:nvCxnSpPr>
        <p:spPr bwMode="auto">
          <a:xfrm flipV="1">
            <a:off x="3028656" y="1932201"/>
            <a:ext cx="370898" cy="344655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6" name="Elbow Connector 268">
            <a:extLst>
              <a:ext uri="{FF2B5EF4-FFF2-40B4-BE49-F238E27FC236}">
                <a16:creationId xmlns:a16="http://schemas.microsoft.com/office/drawing/2014/main" id="{D3550EB1-2B8E-534A-BB3E-ADCE4E39067F}"/>
              </a:ext>
            </a:extLst>
          </p:cNvPr>
          <p:cNvCxnSpPr>
            <a:cxnSpLocks noChangeShapeType="1"/>
            <a:stCxn id="31756" idx="3"/>
            <a:endCxn id="31782" idx="2"/>
          </p:cNvCxnSpPr>
          <p:nvPr/>
        </p:nvCxnSpPr>
        <p:spPr bwMode="auto">
          <a:xfrm>
            <a:off x="3028656" y="3912112"/>
            <a:ext cx="370898" cy="46763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6" name="Rectangle 7">
            <a:extLst>
              <a:ext uri="{FF2B5EF4-FFF2-40B4-BE49-F238E27FC236}">
                <a16:creationId xmlns:a16="http://schemas.microsoft.com/office/drawing/2014/main" id="{45D1022C-4D33-9F4C-B8AB-3B211FD8A2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8304" y="609600"/>
            <a:ext cx="7277896" cy="60960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645" name="Elbow Connector 268">
            <a:extLst>
              <a:ext uri="{FF2B5EF4-FFF2-40B4-BE49-F238E27FC236}">
                <a16:creationId xmlns:a16="http://schemas.microsoft.com/office/drawing/2014/main" id="{F1CB2683-E5BB-B848-A122-9CAB8E01B5BD}"/>
              </a:ext>
            </a:extLst>
          </p:cNvPr>
          <p:cNvCxnSpPr>
            <a:cxnSpLocks noChangeShapeType="1"/>
            <a:stCxn id="31755" idx="3"/>
            <a:endCxn id="31770" idx="2"/>
          </p:cNvCxnSpPr>
          <p:nvPr/>
        </p:nvCxnSpPr>
        <p:spPr bwMode="auto">
          <a:xfrm flipV="1">
            <a:off x="5889893" y="3804767"/>
            <a:ext cx="310896" cy="795464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8" name="Elbow Connector 268">
            <a:extLst>
              <a:ext uri="{FF2B5EF4-FFF2-40B4-BE49-F238E27FC236}">
                <a16:creationId xmlns:a16="http://schemas.microsoft.com/office/drawing/2014/main" id="{FDEF7301-F89D-C244-A223-5A9D73C15AC4}"/>
              </a:ext>
            </a:extLst>
          </p:cNvPr>
          <p:cNvCxnSpPr>
            <a:cxnSpLocks noChangeShapeType="1"/>
            <a:stCxn id="31773" idx="3"/>
            <a:endCxn id="31770" idx="2"/>
          </p:cNvCxnSpPr>
          <p:nvPr/>
        </p:nvCxnSpPr>
        <p:spPr bwMode="auto">
          <a:xfrm flipV="1">
            <a:off x="5889893" y="3804767"/>
            <a:ext cx="310896" cy="28372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1" name="Elbow Connector 268">
            <a:extLst>
              <a:ext uri="{FF2B5EF4-FFF2-40B4-BE49-F238E27FC236}">
                <a16:creationId xmlns:a16="http://schemas.microsoft.com/office/drawing/2014/main" id="{11632437-800A-5642-94CA-C1DA332E41F2}"/>
              </a:ext>
            </a:extLst>
          </p:cNvPr>
          <p:cNvCxnSpPr>
            <a:cxnSpLocks noChangeShapeType="1"/>
            <a:stCxn id="31758" idx="3"/>
            <a:endCxn id="31770" idx="2"/>
          </p:cNvCxnSpPr>
          <p:nvPr/>
        </p:nvCxnSpPr>
        <p:spPr bwMode="auto">
          <a:xfrm>
            <a:off x="5889893" y="3576747"/>
            <a:ext cx="310896" cy="228020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4" name="Elbow Connector 268">
            <a:extLst>
              <a:ext uri="{FF2B5EF4-FFF2-40B4-BE49-F238E27FC236}">
                <a16:creationId xmlns:a16="http://schemas.microsoft.com/office/drawing/2014/main" id="{D54CBD36-24D0-C442-B514-7BFD0479FC61}"/>
              </a:ext>
            </a:extLst>
          </p:cNvPr>
          <p:cNvCxnSpPr>
            <a:cxnSpLocks noChangeShapeType="1"/>
            <a:stCxn id="31764" idx="3"/>
            <a:endCxn id="31770" idx="2"/>
          </p:cNvCxnSpPr>
          <p:nvPr/>
        </p:nvCxnSpPr>
        <p:spPr bwMode="auto">
          <a:xfrm>
            <a:off x="5889893" y="3065004"/>
            <a:ext cx="310896" cy="73976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9" name="Elbow Connector 268">
            <a:extLst>
              <a:ext uri="{FF2B5EF4-FFF2-40B4-BE49-F238E27FC236}">
                <a16:creationId xmlns:a16="http://schemas.microsoft.com/office/drawing/2014/main" id="{2B1457C3-6504-6D40-A62A-1F3E8B845909}"/>
              </a:ext>
            </a:extLst>
          </p:cNvPr>
          <p:cNvCxnSpPr>
            <a:cxnSpLocks noChangeShapeType="1"/>
            <a:stCxn id="31757" idx="3"/>
            <a:endCxn id="31830" idx="2"/>
          </p:cNvCxnSpPr>
          <p:nvPr/>
        </p:nvCxnSpPr>
        <p:spPr bwMode="auto">
          <a:xfrm flipV="1">
            <a:off x="5889893" y="2027783"/>
            <a:ext cx="310896" cy="520472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4" name="Straight Arrow Connector 171">
            <a:extLst>
              <a:ext uri="{FF2B5EF4-FFF2-40B4-BE49-F238E27FC236}">
                <a16:creationId xmlns:a16="http://schemas.microsoft.com/office/drawing/2014/main" id="{236CD915-B7FE-E44C-99F6-288C03D937B7}"/>
              </a:ext>
            </a:extLst>
          </p:cNvPr>
          <p:cNvCxnSpPr>
            <a:cxnSpLocks noChangeShapeType="1"/>
            <a:stCxn id="31757" idx="3"/>
            <a:endCxn id="31769" idx="2"/>
          </p:cNvCxnSpPr>
          <p:nvPr/>
        </p:nvCxnSpPr>
        <p:spPr bwMode="auto">
          <a:xfrm>
            <a:off x="5889893" y="2548255"/>
            <a:ext cx="310896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4" name="AutoShape 12">
            <a:extLst>
              <a:ext uri="{FF2B5EF4-FFF2-40B4-BE49-F238E27FC236}">
                <a16:creationId xmlns:a16="http://schemas.microsoft.com/office/drawing/2014/main" id="{1F18E819-91FB-3D4B-A632-79B9D3494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711" y="1077645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I/O</a:t>
            </a:r>
          </a:p>
        </p:txBody>
      </p:sp>
      <p:sp>
        <p:nvSpPr>
          <p:cNvPr id="695" name="Oval 43">
            <a:extLst>
              <a:ext uri="{FF2B5EF4-FFF2-40B4-BE49-F238E27FC236}">
                <a16:creationId xmlns:a16="http://schemas.microsoft.com/office/drawing/2014/main" id="{CC1DA589-39B3-BA4B-820F-82CDD3792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1695616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Reformat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6" name="Oval 40">
            <a:extLst>
              <a:ext uri="{FF2B5EF4-FFF2-40B4-BE49-F238E27FC236}">
                <a16:creationId xmlns:a16="http://schemas.microsoft.com/office/drawing/2014/main" id="{C2AAFA38-9301-F14B-A558-C8EC771A6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2222610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7" name="Oval 39">
            <a:extLst>
              <a:ext uri="{FF2B5EF4-FFF2-40B4-BE49-F238E27FC236}">
                <a16:creationId xmlns:a16="http://schemas.microsoft.com/office/drawing/2014/main" id="{30842F51-1356-D342-9680-EBD27D94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2749604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Statistic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8" name="Oval 36">
            <a:extLst>
              <a:ext uri="{FF2B5EF4-FFF2-40B4-BE49-F238E27FC236}">
                <a16:creationId xmlns:a16="http://schemas.microsoft.com/office/drawing/2014/main" id="{AFF8FDD2-5945-3548-887B-63381BAE5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3276600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9" name="Text Box 14">
            <a:extLst>
              <a:ext uri="{FF2B5EF4-FFF2-40B4-BE49-F238E27FC236}">
                <a16:creationId xmlns:a16="http://schemas.microsoft.com/office/drawing/2014/main" id="{67F9CF62-1A68-5647-AE72-0A078F7D05C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620000" y="6096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 u="sng" dirty="0"/>
              <a:t>Legend</a:t>
            </a:r>
          </a:p>
        </p:txBody>
      </p:sp>
      <p:sp>
        <p:nvSpPr>
          <p:cNvPr id="706" name="AutoShape 10">
            <a:extLst>
              <a:ext uri="{FF2B5EF4-FFF2-40B4-BE49-F238E27FC236}">
                <a16:creationId xmlns:a16="http://schemas.microsoft.com/office/drawing/2014/main" id="{C73C076D-A7C2-9A4C-94EC-44980C4A9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52969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Anly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707" name="Elbow Connector 268">
            <a:extLst>
              <a:ext uri="{FF2B5EF4-FFF2-40B4-BE49-F238E27FC236}">
                <a16:creationId xmlns:a16="http://schemas.microsoft.com/office/drawing/2014/main" id="{CBB82DED-BCEE-C84C-B394-8F2AC0C115C3}"/>
              </a:ext>
            </a:extLst>
          </p:cNvPr>
          <p:cNvCxnSpPr>
            <a:cxnSpLocks noChangeShapeType="1"/>
            <a:stCxn id="706" idx="3"/>
            <a:endCxn id="31747" idx="1"/>
          </p:cNvCxnSpPr>
          <p:nvPr/>
        </p:nvCxnSpPr>
        <p:spPr bwMode="auto">
          <a:xfrm flipV="1">
            <a:off x="932688" y="1161118"/>
            <a:ext cx="402096" cy="229595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9" name="Elbow Connector 268">
            <a:extLst>
              <a:ext uri="{FF2B5EF4-FFF2-40B4-BE49-F238E27FC236}">
                <a16:creationId xmlns:a16="http://schemas.microsoft.com/office/drawing/2014/main" id="{2D109874-678B-0F40-A01B-9B3B0FAA4F03}"/>
              </a:ext>
            </a:extLst>
          </p:cNvPr>
          <p:cNvCxnSpPr>
            <a:cxnSpLocks noChangeShapeType="1"/>
            <a:stCxn id="31747" idx="2"/>
            <a:endCxn id="31749" idx="0"/>
          </p:cNvCxnSpPr>
          <p:nvPr/>
        </p:nvCxnSpPr>
        <p:spPr bwMode="auto">
          <a:xfrm rot="16200000" flipH="1">
            <a:off x="2448382" y="1696581"/>
            <a:ext cx="402677" cy="28238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Elbow Connector 268">
            <a:extLst>
              <a:ext uri="{FF2B5EF4-FFF2-40B4-BE49-F238E27FC236}">
                <a16:creationId xmlns:a16="http://schemas.microsoft.com/office/drawing/2014/main" id="{4672B70D-3E03-5240-BEF6-2630D97AEFED}"/>
              </a:ext>
            </a:extLst>
          </p:cNvPr>
          <p:cNvCxnSpPr>
            <a:cxnSpLocks noChangeShapeType="1"/>
            <a:stCxn id="31819" idx="3"/>
            <a:endCxn id="137" idx="1"/>
          </p:cNvCxnSpPr>
          <p:nvPr/>
        </p:nvCxnSpPr>
        <p:spPr bwMode="auto">
          <a:xfrm flipV="1">
            <a:off x="3028656" y="5929850"/>
            <a:ext cx="1314744" cy="504303"/>
          </a:xfrm>
          <a:prstGeom prst="bentConnector3">
            <a:avLst>
              <a:gd name="adj1" fmla="val 55824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" name="AutoShape 10">
            <a:extLst>
              <a:ext uri="{FF2B5EF4-FFF2-40B4-BE49-F238E27FC236}">
                <a16:creationId xmlns:a16="http://schemas.microsoft.com/office/drawing/2014/main" id="{23E9F11E-7099-8C4F-82F6-8A72B13A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417" y="517898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144" name="Elbow Connector 268">
            <a:extLst>
              <a:ext uri="{FF2B5EF4-FFF2-40B4-BE49-F238E27FC236}">
                <a16:creationId xmlns:a16="http://schemas.microsoft.com/office/drawing/2014/main" id="{C5B16BDD-AFE3-B04B-A671-92805D71BD13}"/>
              </a:ext>
            </a:extLst>
          </p:cNvPr>
          <p:cNvCxnSpPr>
            <a:cxnSpLocks noChangeShapeType="1"/>
            <a:stCxn id="143" idx="2"/>
            <a:endCxn id="137" idx="1"/>
          </p:cNvCxnSpPr>
          <p:nvPr/>
        </p:nvCxnSpPr>
        <p:spPr bwMode="auto">
          <a:xfrm rot="16200000" flipH="1">
            <a:off x="3915090" y="5501540"/>
            <a:ext cx="275380" cy="581239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" name="Oval 42">
            <a:extLst>
              <a:ext uri="{FF2B5EF4-FFF2-40B4-BE49-F238E27FC236}">
                <a16:creationId xmlns:a16="http://schemas.microsoft.com/office/drawing/2014/main" id="{84DC68DE-ACFF-134D-9EF0-8B683AF19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4724743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IODA2NC</a:t>
            </a:r>
          </a:p>
        </p:txBody>
      </p:sp>
      <p:sp>
        <p:nvSpPr>
          <p:cNvPr id="151" name="AutoShape 9">
            <a:extLst>
              <a:ext uri="{FF2B5EF4-FFF2-40B4-BE49-F238E27FC236}">
                <a16:creationId xmlns:a16="http://schemas.microsoft.com/office/drawing/2014/main" id="{5DDB2A3A-314F-ED4F-8D43-D1CFD7F22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7925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IODA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180" name="Straight Arrow Connector 126">
            <a:extLst>
              <a:ext uri="{FF2B5EF4-FFF2-40B4-BE49-F238E27FC236}">
                <a16:creationId xmlns:a16="http://schemas.microsoft.com/office/drawing/2014/main" id="{FAB87673-3AB7-E642-8DB6-845A56881B07}"/>
              </a:ext>
            </a:extLst>
          </p:cNvPr>
          <p:cNvCxnSpPr>
            <a:cxnSpLocks noChangeShapeType="1"/>
            <a:stCxn id="151" idx="3"/>
            <a:endCxn id="140" idx="2"/>
          </p:cNvCxnSpPr>
          <p:nvPr/>
        </p:nvCxnSpPr>
        <p:spPr bwMode="auto">
          <a:xfrm>
            <a:off x="932688" y="4916998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7" name="Elbow Connector 268">
            <a:extLst>
              <a:ext uri="{FF2B5EF4-FFF2-40B4-BE49-F238E27FC236}">
                <a16:creationId xmlns:a16="http://schemas.microsoft.com/office/drawing/2014/main" id="{4F8E8457-0420-F64D-A07E-12F4F710404D}"/>
              </a:ext>
            </a:extLst>
          </p:cNvPr>
          <p:cNvCxnSpPr>
            <a:cxnSpLocks noChangeShapeType="1"/>
            <a:stCxn id="140" idx="6"/>
            <a:endCxn id="31756" idx="1"/>
          </p:cNvCxnSpPr>
          <p:nvPr/>
        </p:nvCxnSpPr>
        <p:spPr bwMode="auto">
          <a:xfrm flipV="1">
            <a:off x="2102300" y="3912112"/>
            <a:ext cx="450868" cy="1004887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" name="Elbow Connector 268">
            <a:extLst>
              <a:ext uri="{FF2B5EF4-FFF2-40B4-BE49-F238E27FC236}">
                <a16:creationId xmlns:a16="http://schemas.microsoft.com/office/drawing/2014/main" id="{51FCAF7B-71AE-9340-8D65-DA9F4EED29A6}"/>
              </a:ext>
            </a:extLst>
          </p:cNvPr>
          <p:cNvCxnSpPr>
            <a:cxnSpLocks noChangeShapeType="1"/>
            <a:endCxn id="31783" idx="0"/>
          </p:cNvCxnSpPr>
          <p:nvPr/>
        </p:nvCxnSpPr>
        <p:spPr bwMode="auto">
          <a:xfrm>
            <a:off x="932688" y="653432"/>
            <a:ext cx="2829473" cy="108651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0" name="Elbow Connector 268">
            <a:extLst>
              <a:ext uri="{FF2B5EF4-FFF2-40B4-BE49-F238E27FC236}">
                <a16:creationId xmlns:a16="http://schemas.microsoft.com/office/drawing/2014/main" id="{6F81F2FF-981F-974C-897E-585BC575BACD}"/>
              </a:ext>
            </a:extLst>
          </p:cNvPr>
          <p:cNvCxnSpPr>
            <a:cxnSpLocks noChangeShapeType="1"/>
            <a:stCxn id="31784" idx="6"/>
            <a:endCxn id="31749" idx="1"/>
          </p:cNvCxnSpPr>
          <p:nvPr/>
        </p:nvCxnSpPr>
        <p:spPr bwMode="auto">
          <a:xfrm>
            <a:off x="2102300" y="1894469"/>
            <a:ext cx="450868" cy="382387"/>
          </a:xfrm>
          <a:prstGeom prst="bentConnector3">
            <a:avLst>
              <a:gd name="adj1" fmla="val 3512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" name="Elbow Connector 268">
            <a:extLst>
              <a:ext uri="{FF2B5EF4-FFF2-40B4-BE49-F238E27FC236}">
                <a16:creationId xmlns:a16="http://schemas.microsoft.com/office/drawing/2014/main" id="{7FAF57E2-F627-A74F-8820-31CF6F2C7DAE}"/>
              </a:ext>
            </a:extLst>
          </p:cNvPr>
          <p:cNvCxnSpPr>
            <a:cxnSpLocks noChangeShapeType="1"/>
            <a:stCxn id="31838" idx="0"/>
          </p:cNvCxnSpPr>
          <p:nvPr/>
        </p:nvCxnSpPr>
        <p:spPr bwMode="auto">
          <a:xfrm rot="5400000" flipH="1" flipV="1">
            <a:off x="4332544" y="3466184"/>
            <a:ext cx="171166" cy="325443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7" name="Text Box 6">
            <a:extLst>
              <a:ext uri="{FF2B5EF4-FFF2-40B4-BE49-F238E27FC236}">
                <a16:creationId xmlns:a16="http://schemas.microsoft.com/office/drawing/2014/main" id="{F2E0E335-10E9-8D43-B9E6-42626EAAB2F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23164"/>
            <a:ext cx="9144000" cy="58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 dirty="0"/>
              <a:t>MET Overview v10.1.0</a:t>
            </a:r>
          </a:p>
        </p:txBody>
      </p:sp>
      <p:cxnSp>
        <p:nvCxnSpPr>
          <p:cNvPr id="145" name="Straight Arrow Connector 223">
            <a:extLst>
              <a:ext uri="{FF2B5EF4-FFF2-40B4-BE49-F238E27FC236}">
                <a16:creationId xmlns:a16="http://schemas.microsoft.com/office/drawing/2014/main" id="{E4D39AE2-89AB-4442-9B6E-5D7EDC07FFD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96096" y="5411265"/>
            <a:ext cx="347304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6A44C50E-37F3-6847-8BC0-61F4EB2AC2FF}"/>
              </a:ext>
            </a:extLst>
          </p:cNvPr>
          <p:cNvGrpSpPr/>
          <p:nvPr/>
        </p:nvGrpSpPr>
        <p:grpSpPr>
          <a:xfrm>
            <a:off x="1334784" y="685800"/>
            <a:ext cx="2347490" cy="950635"/>
            <a:chOff x="1334784" y="685800"/>
            <a:chExt cx="2347490" cy="950635"/>
          </a:xfrm>
        </p:grpSpPr>
        <p:sp>
          <p:nvSpPr>
            <p:cNvPr id="31747" name="Rectangle 5">
              <a:extLst>
                <a:ext uri="{FF2B5EF4-FFF2-40B4-BE49-F238E27FC236}">
                  <a16:creationId xmlns:a16="http://schemas.microsoft.com/office/drawing/2014/main" id="{57FC777F-B226-494D-8794-AB7498077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784" y="685800"/>
              <a:ext cx="2347490" cy="950635"/>
            </a:xfrm>
            <a:prstGeom prst="rect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800" dirty="0"/>
            </a:p>
          </p:txBody>
        </p:sp>
        <p:sp>
          <p:nvSpPr>
            <p:cNvPr id="31771" name="Oval 44">
              <a:extLst>
                <a:ext uri="{FF2B5EF4-FFF2-40B4-BE49-F238E27FC236}">
                  <a16:creationId xmlns:a16="http://schemas.microsoft.com/office/drawing/2014/main" id="{9865DBF8-8540-E648-9890-73CCD8799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086" y="971008"/>
              <a:ext cx="725214" cy="384511"/>
            </a:xfrm>
            <a:prstGeom prst="ellipse">
              <a:avLst/>
            </a:prstGeom>
            <a:solidFill>
              <a:srgbClr val="3399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000">
                  <a:solidFill>
                    <a:srgbClr val="000000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Bitstream Vera Sans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2pPr>
              <a:lvl3pPr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3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4pPr>
              <a:lvl5pPr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5pPr>
              <a:lvl6pPr marL="25146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6pPr>
              <a:lvl7pPr marL="29718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7pPr>
              <a:lvl8pPr marL="34290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8pPr>
              <a:lvl9pPr marL="38862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800" b="1" dirty="0"/>
                <a:t>PCP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800" b="1" dirty="0"/>
                <a:t>Combine</a:t>
              </a:r>
            </a:p>
          </p:txBody>
        </p:sp>
        <p:sp>
          <p:nvSpPr>
            <p:cNvPr id="31772" name="Oval 45">
              <a:extLst>
                <a:ext uri="{FF2B5EF4-FFF2-40B4-BE49-F238E27FC236}">
                  <a16:creationId xmlns:a16="http://schemas.microsoft.com/office/drawing/2014/main" id="{C7A9CFA8-BF49-4A49-BB09-E17FBD3F5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186" y="758489"/>
              <a:ext cx="725214" cy="384511"/>
            </a:xfrm>
            <a:prstGeom prst="ellipse">
              <a:avLst/>
            </a:prstGeom>
            <a:solidFill>
              <a:srgbClr val="3399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000">
                  <a:solidFill>
                    <a:srgbClr val="000000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Bitstream Vera Sans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2pPr>
              <a:lvl3pPr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3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4pPr>
              <a:lvl5pPr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5pPr>
              <a:lvl6pPr marL="25146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6pPr>
              <a:lvl7pPr marL="29718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7pPr>
              <a:lvl8pPr marL="34290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8pPr>
              <a:lvl9pPr marL="38862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800" b="1" dirty="0"/>
                <a:t>Gen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800" b="1" dirty="0" err="1"/>
                <a:t>VxMask</a:t>
              </a:r>
              <a:endParaRPr lang="en-GB" altLang="en-US" sz="800" b="1" dirty="0"/>
            </a:p>
          </p:txBody>
        </p:sp>
        <p:sp>
          <p:nvSpPr>
            <p:cNvPr id="31840" name="Oval 36">
              <a:extLst>
                <a:ext uri="{FF2B5EF4-FFF2-40B4-BE49-F238E27FC236}">
                  <a16:creationId xmlns:a16="http://schemas.microsoft.com/office/drawing/2014/main" id="{EF822801-6811-1142-B048-C2C10020C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1215689"/>
              <a:ext cx="725214" cy="384511"/>
            </a:xfrm>
            <a:prstGeom prst="ellipse">
              <a:avLst/>
            </a:prstGeom>
            <a:solidFill>
              <a:srgbClr val="3399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000">
                  <a:solidFill>
                    <a:srgbClr val="000000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Bitstream Vera Sans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2pPr>
              <a:lvl3pPr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3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4pPr>
              <a:lvl5pPr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5pPr>
              <a:lvl6pPr marL="25146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6pPr>
              <a:lvl7pPr marL="29718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7pPr>
              <a:lvl8pPr marL="34290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8pPr>
              <a:lvl9pPr marL="38862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800" b="1" dirty="0" err="1"/>
                <a:t>Regrid</a:t>
              </a:r>
              <a:endParaRPr lang="en-GB" altLang="en-US" sz="800" b="1" dirty="0"/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800" b="1" dirty="0"/>
                <a:t>Data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800" b="1" dirty="0"/>
                <a:t>Plane</a:t>
              </a:r>
            </a:p>
          </p:txBody>
        </p:sp>
        <p:sp>
          <p:nvSpPr>
            <p:cNvPr id="31850" name="Oval 36">
              <a:extLst>
                <a:ext uri="{FF2B5EF4-FFF2-40B4-BE49-F238E27FC236}">
                  <a16:creationId xmlns:a16="http://schemas.microsoft.com/office/drawing/2014/main" id="{941116AB-4858-794D-989A-1CBDFCDA6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186" y="1215689"/>
              <a:ext cx="725214" cy="384511"/>
            </a:xfrm>
            <a:prstGeom prst="ellipse">
              <a:avLst/>
            </a:prstGeom>
            <a:solidFill>
              <a:srgbClr val="3399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000">
                  <a:solidFill>
                    <a:srgbClr val="000000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Bitstream Vera Sans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2pPr>
              <a:lvl3pPr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3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4pPr>
              <a:lvl5pPr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5pPr>
              <a:lvl6pPr marL="25146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6pPr>
              <a:lvl7pPr marL="29718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7pPr>
              <a:lvl8pPr marL="34290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8pPr>
              <a:lvl9pPr marL="38862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800" b="1" dirty="0"/>
                <a:t>Gen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800" b="1" dirty="0" err="1"/>
                <a:t>EnsProd</a:t>
              </a:r>
              <a:endParaRPr lang="en-GB" altLang="en-US" sz="800" b="1" dirty="0"/>
            </a:p>
          </p:txBody>
        </p:sp>
        <p:sp>
          <p:nvSpPr>
            <p:cNvPr id="150" name="Oval 45">
              <a:extLst>
                <a:ext uri="{FF2B5EF4-FFF2-40B4-BE49-F238E27FC236}">
                  <a16:creationId xmlns:a16="http://schemas.microsoft.com/office/drawing/2014/main" id="{74C80F06-E9FA-3B4E-81E7-CF9335EA0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758489"/>
              <a:ext cx="725214" cy="384511"/>
            </a:xfrm>
            <a:prstGeom prst="ellipse">
              <a:avLst/>
            </a:prstGeom>
            <a:solidFill>
              <a:srgbClr val="3399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000">
                  <a:solidFill>
                    <a:srgbClr val="000000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Bitstream Vera Sans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2pPr>
              <a:lvl3pPr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3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4pPr>
              <a:lvl5pPr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5pPr>
              <a:lvl6pPr marL="25146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6pPr>
              <a:lvl7pPr marL="29718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7pPr>
              <a:lvl8pPr marL="34290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8pPr>
              <a:lvl9pPr marL="38862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800" b="1" dirty="0"/>
                <a:t>Shift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800" b="1" dirty="0"/>
                <a:t>Data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800" b="1" dirty="0"/>
                <a:t>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2725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DA5EBC6D-0F2C-2644-81A2-B1313958D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295400" cy="13716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2" name="Oval 2">
            <a:extLst>
              <a:ext uri="{FF2B5EF4-FFF2-40B4-BE49-F238E27FC236}">
                <a16:creationId xmlns:a16="http://schemas.microsoft.com/office/drawing/2014/main" id="{30081DD9-CF20-2144-AA6C-55BB455EF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768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Point Stat</a:t>
            </a:r>
          </a:p>
        </p:txBody>
      </p:sp>
      <p:sp>
        <p:nvSpPr>
          <p:cNvPr id="5123" name="AutoShape 3">
            <a:extLst>
              <a:ext uri="{FF2B5EF4-FFF2-40B4-BE49-F238E27FC236}">
                <a16:creationId xmlns:a16="http://schemas.microsoft.com/office/drawing/2014/main" id="{5DB6FDFA-C7EC-4542-AF52-79314D02A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1371600" cy="32766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Gridded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Grib Input: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Observation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Stage II/IV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/>
              <a:t> 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GB" altLang="en-US" sz="1600"/>
              <a:t>Forecast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Model Data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From Post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2BBF3876-B682-6746-952D-4F496DCE8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828800"/>
            <a:ext cx="1295400" cy="2590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8F274ACE-396B-4443-8915-DC7BFEAE0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v1.0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BE241D04-D3B0-F44F-A3E8-B8B5C4348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610600" cy="51816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5127" name="AutoShape 7">
            <a:extLst>
              <a:ext uri="{FF2B5EF4-FFF2-40B4-BE49-F238E27FC236}">
                <a16:creationId xmlns:a16="http://schemas.microsoft.com/office/drawing/2014/main" id="{380CA0BC-C7A2-174F-8234-73A812608D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47900" y="2438400"/>
            <a:ext cx="3175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AutoShape 8">
            <a:extLst>
              <a:ext uri="{FF2B5EF4-FFF2-40B4-BE49-F238E27FC236}">
                <a16:creationId xmlns:a16="http://schemas.microsoft.com/office/drawing/2014/main" id="{765A0185-A588-844A-82E4-9F56460822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05800" y="6553200"/>
            <a:ext cx="158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9" name="Oval 9">
            <a:extLst>
              <a:ext uri="{FF2B5EF4-FFF2-40B4-BE49-F238E27FC236}">
                <a16:creationId xmlns:a16="http://schemas.microsoft.com/office/drawing/2014/main" id="{0C000E9B-F73B-7E4C-8624-06ADCDB2C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812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MODE</a:t>
            </a:r>
          </a:p>
        </p:txBody>
      </p:sp>
      <p:sp>
        <p:nvSpPr>
          <p:cNvPr id="5130" name="AutoShape 10">
            <a:extLst>
              <a:ext uri="{FF2B5EF4-FFF2-40B4-BE49-F238E27FC236}">
                <a16:creationId xmlns:a16="http://schemas.microsoft.com/office/drawing/2014/main" id="{909B58B4-7741-5D49-8783-6C48CFF06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86400"/>
            <a:ext cx="13716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Input Obs</a:t>
            </a:r>
          </a:p>
        </p:txBody>
      </p:sp>
      <p:sp>
        <p:nvSpPr>
          <p:cNvPr id="5131" name="Oval 11">
            <a:extLst>
              <a:ext uri="{FF2B5EF4-FFF2-40B4-BE49-F238E27FC236}">
                <a16:creationId xmlns:a16="http://schemas.microsoft.com/office/drawing/2014/main" id="{C9DD9DC2-65C0-774A-B1C1-19CC32416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486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PB2NC</a:t>
            </a:r>
          </a:p>
        </p:txBody>
      </p:sp>
      <p:sp>
        <p:nvSpPr>
          <p:cNvPr id="5132" name="Oval 12">
            <a:extLst>
              <a:ext uri="{FF2B5EF4-FFF2-40B4-BE49-F238E27FC236}">
                <a16:creationId xmlns:a16="http://schemas.microsoft.com/office/drawing/2014/main" id="{C8EDD1BC-0C03-4344-9856-D1D3DA137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1143000" cy="1066800"/>
          </a:xfrm>
          <a:prstGeom prst="ellipse">
            <a:avLst/>
          </a:prstGeom>
          <a:solidFill>
            <a:srgbClr val="339966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Combine</a:t>
            </a:r>
          </a:p>
        </p:txBody>
      </p:sp>
      <p:sp>
        <p:nvSpPr>
          <p:cNvPr id="5133" name="AutoShape 13">
            <a:extLst>
              <a:ext uri="{FF2B5EF4-FFF2-40B4-BE49-F238E27FC236}">
                <a16:creationId xmlns:a16="http://schemas.microsoft.com/office/drawing/2014/main" id="{558900F3-2A00-9C47-A43F-7BE03A931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006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VSDB</a:t>
            </a:r>
          </a:p>
        </p:txBody>
      </p:sp>
      <p:sp>
        <p:nvSpPr>
          <p:cNvPr id="5134" name="Oval 14">
            <a:extLst>
              <a:ext uri="{FF2B5EF4-FFF2-40B4-BE49-F238E27FC236}">
                <a16:creationId xmlns:a16="http://schemas.microsoft.com/office/drawing/2014/main" id="{5707BECD-6FCB-8642-9D66-AE2388B66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00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Grid Stat</a:t>
            </a:r>
          </a:p>
        </p:txBody>
      </p:sp>
      <p:sp>
        <p:nvSpPr>
          <p:cNvPr id="5135" name="AutoShape 15">
            <a:extLst>
              <a:ext uri="{FF2B5EF4-FFF2-40B4-BE49-F238E27FC236}">
                <a16:creationId xmlns:a16="http://schemas.microsoft.com/office/drawing/2014/main" id="{96DDE69F-AA43-4E4C-8526-86E85043C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4864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Obs</a:t>
            </a:r>
          </a:p>
        </p:txBody>
      </p:sp>
      <p:sp>
        <p:nvSpPr>
          <p:cNvPr id="5136" name="AutoShape 16">
            <a:extLst>
              <a:ext uri="{FF2B5EF4-FFF2-40B4-BE49-F238E27FC236}">
                <a16:creationId xmlns:a16="http://schemas.microsoft.com/office/drawing/2014/main" id="{3DB5EEDE-E7B2-E747-B6EA-8B48AB526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050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</p:txBody>
      </p:sp>
      <p:sp>
        <p:nvSpPr>
          <p:cNvPr id="5137" name="AutoShape 17">
            <a:extLst>
              <a:ext uri="{FF2B5EF4-FFF2-40B4-BE49-F238E27FC236}">
                <a16:creationId xmlns:a16="http://schemas.microsoft.com/office/drawing/2014/main" id="{EED15050-B8F5-A647-8490-E60EA857E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2004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VSDB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</p:txBody>
      </p:sp>
      <p:sp>
        <p:nvSpPr>
          <p:cNvPr id="5138" name="Text Box 18">
            <a:extLst>
              <a:ext uri="{FF2B5EF4-FFF2-40B4-BE49-F238E27FC236}">
                <a16:creationId xmlns:a16="http://schemas.microsoft.com/office/drawing/2014/main" id="{E0E4FF77-C1AE-DF4E-B09E-66DF70AE0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5139" name="Text Box 19">
            <a:extLst>
              <a:ext uri="{FF2B5EF4-FFF2-40B4-BE49-F238E27FC236}">
                <a16:creationId xmlns:a16="http://schemas.microsoft.com/office/drawing/2014/main" id="{B3A821AA-7488-514B-9724-5127C5E1F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43000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RFMT</a:t>
            </a:r>
          </a:p>
        </p:txBody>
      </p:sp>
      <p:sp>
        <p:nvSpPr>
          <p:cNvPr id="5140" name="Text Box 20">
            <a:extLst>
              <a:ext uri="{FF2B5EF4-FFF2-40B4-BE49-F238E27FC236}">
                <a16:creationId xmlns:a16="http://schemas.microsoft.com/office/drawing/2014/main" id="{044C3547-7D03-0441-8F85-9634422F4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143000"/>
            <a:ext cx="144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INTERMED</a:t>
            </a:r>
          </a:p>
        </p:txBody>
      </p:sp>
      <p:sp>
        <p:nvSpPr>
          <p:cNvPr id="5141" name="Text Box 21">
            <a:extLst>
              <a:ext uri="{FF2B5EF4-FFF2-40B4-BE49-F238E27FC236}">
                <a16:creationId xmlns:a16="http://schemas.microsoft.com/office/drawing/2014/main" id="{EE8448E0-095C-F34A-AC97-94BC99AE0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143000"/>
            <a:ext cx="99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STATS</a:t>
            </a:r>
          </a:p>
        </p:txBody>
      </p:sp>
      <p:sp>
        <p:nvSpPr>
          <p:cNvPr id="5142" name="Text Box 22">
            <a:extLst>
              <a:ext uri="{FF2B5EF4-FFF2-40B4-BE49-F238E27FC236}">
                <a16:creationId xmlns:a16="http://schemas.microsoft.com/office/drawing/2014/main" id="{FD72739A-070C-1244-B925-696987C26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43000"/>
            <a:ext cx="114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OUTPUT</a:t>
            </a:r>
          </a:p>
        </p:txBody>
      </p:sp>
      <p:sp>
        <p:nvSpPr>
          <p:cNvPr id="5143" name="AutoShape 23">
            <a:extLst>
              <a:ext uri="{FF2B5EF4-FFF2-40B4-BE49-F238E27FC236}">
                <a16:creationId xmlns:a16="http://schemas.microsoft.com/office/drawing/2014/main" id="{1BCAB379-E4AE-C747-85C1-CDFD6D30B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209800"/>
            <a:ext cx="9906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Fcst/Obs</a:t>
            </a:r>
          </a:p>
        </p:txBody>
      </p:sp>
      <p:sp>
        <p:nvSpPr>
          <p:cNvPr id="5144" name="Rectangle 24">
            <a:extLst>
              <a:ext uri="{FF2B5EF4-FFF2-40B4-BE49-F238E27FC236}">
                <a16:creationId xmlns:a16="http://schemas.microsoft.com/office/drawing/2014/main" id="{25C8E180-8E15-1A4E-B071-39529A27B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6400800"/>
            <a:ext cx="762000" cy="228600"/>
          </a:xfrm>
          <a:prstGeom prst="rect">
            <a:avLst/>
          </a:prstGeom>
          <a:solidFill>
            <a:srgbClr val="DDDDDD"/>
          </a:solidFill>
          <a:ln w="252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45" name="Text Box 25">
            <a:extLst>
              <a:ext uri="{FF2B5EF4-FFF2-40B4-BE49-F238E27FC236}">
                <a16:creationId xmlns:a16="http://schemas.microsoft.com/office/drawing/2014/main" id="{A438A0CC-A107-6144-AF69-346C1AEFC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324600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= optional</a:t>
            </a:r>
          </a:p>
        </p:txBody>
      </p:sp>
      <p:sp>
        <p:nvSpPr>
          <p:cNvPr id="5146" name="Line 26">
            <a:extLst>
              <a:ext uri="{FF2B5EF4-FFF2-40B4-BE49-F238E27FC236}">
                <a16:creationId xmlns:a16="http://schemas.microsoft.com/office/drawing/2014/main" id="{EF56BAA1-FBC0-064E-AB7A-1A88EED75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7338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7" name="Line 27">
            <a:extLst>
              <a:ext uri="{FF2B5EF4-FFF2-40B4-BE49-F238E27FC236}">
                <a16:creationId xmlns:a16="http://schemas.microsoft.com/office/drawing/2014/main" id="{7BAE47C5-7CB4-D24A-AACE-FA0551695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4102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Line 28">
            <a:extLst>
              <a:ext uri="{FF2B5EF4-FFF2-40B4-BE49-F238E27FC236}">
                <a16:creationId xmlns:a16="http://schemas.microsoft.com/office/drawing/2014/main" id="{FC611E0A-DA74-BA4C-A7F3-56621B7DB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5146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9" name="Line 29">
            <a:extLst>
              <a:ext uri="{FF2B5EF4-FFF2-40B4-BE49-F238E27FC236}">
                <a16:creationId xmlns:a16="http://schemas.microsoft.com/office/drawing/2014/main" id="{57CA3B85-E3C1-9749-A665-F93C748E0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00400"/>
            <a:ext cx="2438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0" name="Line 30">
            <a:extLst>
              <a:ext uri="{FF2B5EF4-FFF2-40B4-BE49-F238E27FC236}">
                <a16:creationId xmlns:a16="http://schemas.microsoft.com/office/drawing/2014/main" id="{240F553E-699A-B84C-A63D-876BA9241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562600"/>
            <a:ext cx="2438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1" name="Line 31">
            <a:extLst>
              <a:ext uri="{FF2B5EF4-FFF2-40B4-BE49-F238E27FC236}">
                <a16:creationId xmlns:a16="http://schemas.microsoft.com/office/drawing/2014/main" id="{AB358B19-30C5-7542-BC92-101CF2D10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800600"/>
            <a:ext cx="2590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2" name="Oval 32">
            <a:extLst>
              <a:ext uri="{FF2B5EF4-FFF2-40B4-BE49-F238E27FC236}">
                <a16:creationId xmlns:a16="http://schemas.microsoft.com/office/drawing/2014/main" id="{F1D75430-B5E7-5F4D-8898-F9C9AB6C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0386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VSDB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Analysis</a:t>
            </a:r>
          </a:p>
        </p:txBody>
      </p:sp>
      <p:sp>
        <p:nvSpPr>
          <p:cNvPr id="5153" name="Oval 33">
            <a:extLst>
              <a:ext uri="{FF2B5EF4-FFF2-40B4-BE49-F238E27FC236}">
                <a16:creationId xmlns:a16="http://schemas.microsoft.com/office/drawing/2014/main" id="{389EB37B-C9DF-5B4A-B9D4-887BA6C24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9050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Analysis</a:t>
            </a:r>
          </a:p>
        </p:txBody>
      </p:sp>
      <p:sp>
        <p:nvSpPr>
          <p:cNvPr id="5154" name="Line 34">
            <a:extLst>
              <a:ext uri="{FF2B5EF4-FFF2-40B4-BE49-F238E27FC236}">
                <a16:creationId xmlns:a16="http://schemas.microsoft.com/office/drawing/2014/main" id="{3CA14BA9-13FC-AA4D-8CBA-7EA649826A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4949825"/>
            <a:ext cx="381000" cy="3873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5" name="Line 35">
            <a:extLst>
              <a:ext uri="{FF2B5EF4-FFF2-40B4-BE49-F238E27FC236}">
                <a16:creationId xmlns:a16="http://schemas.microsoft.com/office/drawing/2014/main" id="{634EDFFF-1781-AE49-8DC0-AF0A09A69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733800"/>
            <a:ext cx="381000" cy="4572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6" name="Line 36">
            <a:extLst>
              <a:ext uri="{FF2B5EF4-FFF2-40B4-BE49-F238E27FC236}">
                <a16:creationId xmlns:a16="http://schemas.microsoft.com/office/drawing/2014/main" id="{6428E494-25B5-F848-B2EF-F06747853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438400"/>
            <a:ext cx="304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7" name="AutoShape 37">
            <a:extLst>
              <a:ext uri="{FF2B5EF4-FFF2-40B4-BE49-F238E27FC236}">
                <a16:creationId xmlns:a16="http://schemas.microsoft.com/office/drawing/2014/main" id="{31A07BCE-D25C-8A4B-9842-6F0928A28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9050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</p:txBody>
      </p:sp>
      <p:sp>
        <p:nvSpPr>
          <p:cNvPr id="5158" name="AutoShape 38">
            <a:extLst>
              <a:ext uri="{FF2B5EF4-FFF2-40B4-BE49-F238E27FC236}">
                <a16:creationId xmlns:a16="http://schemas.microsoft.com/office/drawing/2014/main" id="{32A93D2B-6E62-6A43-B48D-92F03E00A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0386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</p:txBody>
      </p:sp>
      <p:sp>
        <p:nvSpPr>
          <p:cNvPr id="5159" name="Line 39">
            <a:extLst>
              <a:ext uri="{FF2B5EF4-FFF2-40B4-BE49-F238E27FC236}">
                <a16:creationId xmlns:a16="http://schemas.microsoft.com/office/drawing/2014/main" id="{49618807-775F-A443-80FC-6CA857710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438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0" name="Line 40">
            <a:extLst>
              <a:ext uri="{FF2B5EF4-FFF2-40B4-BE49-F238E27FC236}">
                <a16:creationId xmlns:a16="http://schemas.microsoft.com/office/drawing/2014/main" id="{A59A9377-9E92-0946-AFA1-821E678F5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5720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1" name="Text Box 41">
            <a:extLst>
              <a:ext uri="{FF2B5EF4-FFF2-40B4-BE49-F238E27FC236}">
                <a16:creationId xmlns:a16="http://schemas.microsoft.com/office/drawing/2014/main" id="{CC3BAE00-307D-414A-9718-C693CA5B5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143000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AGGREGATE</a:t>
            </a:r>
          </a:p>
        </p:txBody>
      </p:sp>
      <p:sp>
        <p:nvSpPr>
          <p:cNvPr id="5162" name="Line 42">
            <a:extLst>
              <a:ext uri="{FF2B5EF4-FFF2-40B4-BE49-F238E27FC236}">
                <a16:creationId xmlns:a16="http://schemas.microsoft.com/office/drawing/2014/main" id="{16A8A05D-551A-294B-80E9-85436A986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295400"/>
            <a:ext cx="609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3" name="Line 43">
            <a:extLst>
              <a:ext uri="{FF2B5EF4-FFF2-40B4-BE49-F238E27FC236}">
                <a16:creationId xmlns:a16="http://schemas.microsoft.com/office/drawing/2014/main" id="{4E9C9C4F-005B-D846-8D38-55CD675CB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295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4" name="Line 44">
            <a:extLst>
              <a:ext uri="{FF2B5EF4-FFF2-40B4-BE49-F238E27FC236}">
                <a16:creationId xmlns:a16="http://schemas.microsoft.com/office/drawing/2014/main" id="{B2FE04B1-C2EC-0448-ABBC-822F05D69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295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5" name="Line 45">
            <a:extLst>
              <a:ext uri="{FF2B5EF4-FFF2-40B4-BE49-F238E27FC236}">
                <a16:creationId xmlns:a16="http://schemas.microsoft.com/office/drawing/2014/main" id="{A2FCDFAD-B866-BC47-94CA-DAA48B950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295400"/>
            <a:ext cx="304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6" name="Line 46">
            <a:extLst>
              <a:ext uri="{FF2B5EF4-FFF2-40B4-BE49-F238E27FC236}">
                <a16:creationId xmlns:a16="http://schemas.microsoft.com/office/drawing/2014/main" id="{9221AF6F-DB4C-3140-AE57-CB4C99993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295400"/>
            <a:ext cx="457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1">
            <a:extLst>
              <a:ext uri="{FF2B5EF4-FFF2-40B4-BE49-F238E27FC236}">
                <a16:creationId xmlns:a16="http://schemas.microsoft.com/office/drawing/2014/main" id="{4EAA8B1C-C1DC-1D42-9263-339D184E6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2860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</p:txBody>
      </p:sp>
      <p:sp>
        <p:nvSpPr>
          <p:cNvPr id="7170" name="Oval 2">
            <a:extLst>
              <a:ext uri="{FF2B5EF4-FFF2-40B4-BE49-F238E27FC236}">
                <a16:creationId xmlns:a16="http://schemas.microsoft.com/office/drawing/2014/main" id="{C2DFD603-7D72-DD48-AA4C-3CDD3FB7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768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Point-Stat</a:t>
            </a:r>
          </a:p>
        </p:txBody>
      </p:sp>
      <p:sp>
        <p:nvSpPr>
          <p:cNvPr id="7171" name="AutoShape 3">
            <a:extLst>
              <a:ext uri="{FF2B5EF4-FFF2-40B4-BE49-F238E27FC236}">
                <a16:creationId xmlns:a16="http://schemas.microsoft.com/office/drawing/2014/main" id="{9A16FACA-ACA2-D64D-884E-2FB35C071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1295400" cy="24384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Grib Input: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Observation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Analyses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Model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Forecasts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B37C8053-D9CF-1D42-8AAE-34F8901C8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828800"/>
            <a:ext cx="1295400" cy="2590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41AA6087-BF15-3446-8316-52AB82630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v1.1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4ADBEDA1-82E6-2C41-A909-1041EDEA5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610600" cy="51816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7175" name="AutoShape 7">
            <a:extLst>
              <a:ext uri="{FF2B5EF4-FFF2-40B4-BE49-F238E27FC236}">
                <a16:creationId xmlns:a16="http://schemas.microsoft.com/office/drawing/2014/main" id="{C4E423B6-1667-1747-8D35-7F7A180A19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24100" y="2438400"/>
            <a:ext cx="158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6" name="AutoShape 8">
            <a:extLst>
              <a:ext uri="{FF2B5EF4-FFF2-40B4-BE49-F238E27FC236}">
                <a16:creationId xmlns:a16="http://schemas.microsoft.com/office/drawing/2014/main" id="{6AD37A9D-47A5-9D4D-85D3-3E62933CF8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05800" y="6553200"/>
            <a:ext cx="158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7" name="Oval 9">
            <a:extLst>
              <a:ext uri="{FF2B5EF4-FFF2-40B4-BE49-F238E27FC236}">
                <a16:creationId xmlns:a16="http://schemas.microsoft.com/office/drawing/2014/main" id="{8EAC3D15-64BA-144F-80F9-A43DCA71F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812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MODE</a:t>
            </a:r>
          </a:p>
        </p:txBody>
      </p:sp>
      <p:sp>
        <p:nvSpPr>
          <p:cNvPr id="7178" name="AutoShape 10">
            <a:extLst>
              <a:ext uri="{FF2B5EF4-FFF2-40B4-BE49-F238E27FC236}">
                <a16:creationId xmlns:a16="http://schemas.microsoft.com/office/drawing/2014/main" id="{80F84E06-522E-514E-B197-5D2AE2AD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86400"/>
            <a:ext cx="12954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Point Obs</a:t>
            </a:r>
          </a:p>
        </p:txBody>
      </p:sp>
      <p:sp>
        <p:nvSpPr>
          <p:cNvPr id="7179" name="Oval 11">
            <a:extLst>
              <a:ext uri="{FF2B5EF4-FFF2-40B4-BE49-F238E27FC236}">
                <a16:creationId xmlns:a16="http://schemas.microsoft.com/office/drawing/2014/main" id="{4FAA2889-58E9-244E-970D-73E13166A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486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PB2NC</a:t>
            </a:r>
          </a:p>
        </p:txBody>
      </p:sp>
      <p:sp>
        <p:nvSpPr>
          <p:cNvPr id="7180" name="Oval 12">
            <a:extLst>
              <a:ext uri="{FF2B5EF4-FFF2-40B4-BE49-F238E27FC236}">
                <a16:creationId xmlns:a16="http://schemas.microsoft.com/office/drawing/2014/main" id="{E5A88565-BABD-574A-9726-E176EE81A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86000"/>
            <a:ext cx="1143000" cy="1066800"/>
          </a:xfrm>
          <a:prstGeom prst="ellipse">
            <a:avLst/>
          </a:prstGeom>
          <a:solidFill>
            <a:srgbClr val="339966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Combine</a:t>
            </a:r>
          </a:p>
        </p:txBody>
      </p:sp>
      <p:sp>
        <p:nvSpPr>
          <p:cNvPr id="7181" name="AutoShape 13">
            <a:extLst>
              <a:ext uri="{FF2B5EF4-FFF2-40B4-BE49-F238E27FC236}">
                <a16:creationId xmlns:a16="http://schemas.microsoft.com/office/drawing/2014/main" id="{1190EF4B-73F2-7D4A-9640-87D4E414D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006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VSDB</a:t>
            </a:r>
          </a:p>
        </p:txBody>
      </p:sp>
      <p:sp>
        <p:nvSpPr>
          <p:cNvPr id="7182" name="Oval 14">
            <a:extLst>
              <a:ext uri="{FF2B5EF4-FFF2-40B4-BE49-F238E27FC236}">
                <a16:creationId xmlns:a16="http://schemas.microsoft.com/office/drawing/2014/main" id="{D5EAF7CF-AE51-2F44-B9BB-C15AC1435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00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Grid-Stat</a:t>
            </a:r>
          </a:p>
        </p:txBody>
      </p:sp>
      <p:sp>
        <p:nvSpPr>
          <p:cNvPr id="7183" name="AutoShape 15">
            <a:extLst>
              <a:ext uri="{FF2B5EF4-FFF2-40B4-BE49-F238E27FC236}">
                <a16:creationId xmlns:a16="http://schemas.microsoft.com/office/drawing/2014/main" id="{6D887DC7-69A0-5A4A-A6FD-AB6849191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8768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Obs</a:t>
            </a:r>
          </a:p>
        </p:txBody>
      </p:sp>
      <p:sp>
        <p:nvSpPr>
          <p:cNvPr id="7184" name="AutoShape 16">
            <a:extLst>
              <a:ext uri="{FF2B5EF4-FFF2-40B4-BE49-F238E27FC236}">
                <a16:creationId xmlns:a16="http://schemas.microsoft.com/office/drawing/2014/main" id="{BF6D15CE-D8FE-D643-ACAC-0D55EB892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050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</p:txBody>
      </p:sp>
      <p:sp>
        <p:nvSpPr>
          <p:cNvPr id="7185" name="AutoShape 17">
            <a:extLst>
              <a:ext uri="{FF2B5EF4-FFF2-40B4-BE49-F238E27FC236}">
                <a16:creationId xmlns:a16="http://schemas.microsoft.com/office/drawing/2014/main" id="{E0FC3761-F852-6E4F-8697-BD3D8B3A6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2004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VSDB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</p:txBody>
      </p:sp>
      <p:sp>
        <p:nvSpPr>
          <p:cNvPr id="7186" name="Text Box 18">
            <a:extLst>
              <a:ext uri="{FF2B5EF4-FFF2-40B4-BE49-F238E27FC236}">
                <a16:creationId xmlns:a16="http://schemas.microsoft.com/office/drawing/2014/main" id="{70B0B432-C13F-5340-B165-C5234DDF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7187" name="Text Box 19">
            <a:extLst>
              <a:ext uri="{FF2B5EF4-FFF2-40B4-BE49-F238E27FC236}">
                <a16:creationId xmlns:a16="http://schemas.microsoft.com/office/drawing/2014/main" id="{5B7FF021-2E0B-DD49-A028-E2277D0C1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143000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RFMT</a:t>
            </a:r>
          </a:p>
        </p:txBody>
      </p:sp>
      <p:sp>
        <p:nvSpPr>
          <p:cNvPr id="7188" name="Text Box 20">
            <a:extLst>
              <a:ext uri="{FF2B5EF4-FFF2-40B4-BE49-F238E27FC236}">
                <a16:creationId xmlns:a16="http://schemas.microsoft.com/office/drawing/2014/main" id="{836DE792-ED83-BD42-94E7-00F19FFE2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143000"/>
            <a:ext cx="144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INTERMED</a:t>
            </a:r>
          </a:p>
        </p:txBody>
      </p:sp>
      <p:sp>
        <p:nvSpPr>
          <p:cNvPr id="7189" name="Text Box 21">
            <a:extLst>
              <a:ext uri="{FF2B5EF4-FFF2-40B4-BE49-F238E27FC236}">
                <a16:creationId xmlns:a16="http://schemas.microsoft.com/office/drawing/2014/main" id="{C05B9CD2-40C3-394B-A67A-C81C420B3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143000"/>
            <a:ext cx="99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STATS</a:t>
            </a:r>
          </a:p>
        </p:txBody>
      </p:sp>
      <p:sp>
        <p:nvSpPr>
          <p:cNvPr id="7190" name="Text Box 22">
            <a:extLst>
              <a:ext uri="{FF2B5EF4-FFF2-40B4-BE49-F238E27FC236}">
                <a16:creationId xmlns:a16="http://schemas.microsoft.com/office/drawing/2014/main" id="{2E415340-2BC5-4540-BF44-F1584229C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43000"/>
            <a:ext cx="114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OUTPUT</a:t>
            </a:r>
          </a:p>
        </p:txBody>
      </p:sp>
      <p:sp>
        <p:nvSpPr>
          <p:cNvPr id="7191" name="Rectangle 23">
            <a:extLst>
              <a:ext uri="{FF2B5EF4-FFF2-40B4-BE49-F238E27FC236}">
                <a16:creationId xmlns:a16="http://schemas.microsoft.com/office/drawing/2014/main" id="{24183014-7A30-E446-BE93-B3D394C9D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6400800"/>
            <a:ext cx="762000" cy="228600"/>
          </a:xfrm>
          <a:prstGeom prst="rect">
            <a:avLst/>
          </a:prstGeom>
          <a:solidFill>
            <a:srgbClr val="DDDDDD"/>
          </a:solidFill>
          <a:ln w="252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92" name="Text Box 24">
            <a:extLst>
              <a:ext uri="{FF2B5EF4-FFF2-40B4-BE49-F238E27FC236}">
                <a16:creationId xmlns:a16="http://schemas.microsoft.com/office/drawing/2014/main" id="{36A31284-8B2F-E149-AF76-487F97D76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324600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= optional</a:t>
            </a:r>
          </a:p>
        </p:txBody>
      </p:sp>
      <p:sp>
        <p:nvSpPr>
          <p:cNvPr id="7193" name="Line 25">
            <a:extLst>
              <a:ext uri="{FF2B5EF4-FFF2-40B4-BE49-F238E27FC236}">
                <a16:creationId xmlns:a16="http://schemas.microsoft.com/office/drawing/2014/main" id="{4C11BD4A-D4B2-644B-8F11-DCE118F81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7338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26">
            <a:extLst>
              <a:ext uri="{FF2B5EF4-FFF2-40B4-BE49-F238E27FC236}">
                <a16:creationId xmlns:a16="http://schemas.microsoft.com/office/drawing/2014/main" id="{2D2E8CAA-F962-2D45-8FD9-4432E9BE2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5146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27">
            <a:extLst>
              <a:ext uri="{FF2B5EF4-FFF2-40B4-BE49-F238E27FC236}">
                <a16:creationId xmlns:a16="http://schemas.microsoft.com/office/drawing/2014/main" id="{E1D2DBFA-6587-E148-8C83-7E537C11D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00400"/>
            <a:ext cx="2438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Oval 28">
            <a:extLst>
              <a:ext uri="{FF2B5EF4-FFF2-40B4-BE49-F238E27FC236}">
                <a16:creationId xmlns:a16="http://schemas.microsoft.com/office/drawing/2014/main" id="{551407D9-5002-3A4C-B936-5C9992B3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0386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VSDB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Analysis</a:t>
            </a:r>
          </a:p>
        </p:txBody>
      </p:sp>
      <p:sp>
        <p:nvSpPr>
          <p:cNvPr id="7197" name="Oval 29">
            <a:extLst>
              <a:ext uri="{FF2B5EF4-FFF2-40B4-BE49-F238E27FC236}">
                <a16:creationId xmlns:a16="http://schemas.microsoft.com/office/drawing/2014/main" id="{3E6D6A71-7B17-6C45-BD13-610552B72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9050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Analysis</a:t>
            </a:r>
          </a:p>
        </p:txBody>
      </p:sp>
      <p:sp>
        <p:nvSpPr>
          <p:cNvPr id="7198" name="Line 30">
            <a:extLst>
              <a:ext uri="{FF2B5EF4-FFF2-40B4-BE49-F238E27FC236}">
                <a16:creationId xmlns:a16="http://schemas.microsoft.com/office/drawing/2014/main" id="{7508CA94-7BDF-F348-A765-252A377038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951413"/>
            <a:ext cx="304800" cy="4603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Line 31">
            <a:extLst>
              <a:ext uri="{FF2B5EF4-FFF2-40B4-BE49-F238E27FC236}">
                <a16:creationId xmlns:a16="http://schemas.microsoft.com/office/drawing/2014/main" id="{5E29D134-3826-8348-BFAA-E297FAEF0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733800"/>
            <a:ext cx="304800" cy="4572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0" name="Line 32">
            <a:extLst>
              <a:ext uri="{FF2B5EF4-FFF2-40B4-BE49-F238E27FC236}">
                <a16:creationId xmlns:a16="http://schemas.microsoft.com/office/drawing/2014/main" id="{FDD8416F-CF9E-AD47-9270-7171850E7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4384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AutoShape 33">
            <a:extLst>
              <a:ext uri="{FF2B5EF4-FFF2-40B4-BE49-F238E27FC236}">
                <a16:creationId xmlns:a16="http://schemas.microsoft.com/office/drawing/2014/main" id="{9AFCC219-185F-A145-9626-A84F16359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9050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</p:txBody>
      </p:sp>
      <p:sp>
        <p:nvSpPr>
          <p:cNvPr id="7202" name="AutoShape 34">
            <a:extLst>
              <a:ext uri="{FF2B5EF4-FFF2-40B4-BE49-F238E27FC236}">
                <a16:creationId xmlns:a16="http://schemas.microsoft.com/office/drawing/2014/main" id="{4F1C00BC-9B0B-3B43-BDC9-CAF567FFD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</p:txBody>
      </p:sp>
      <p:sp>
        <p:nvSpPr>
          <p:cNvPr id="7203" name="Text Box 35">
            <a:extLst>
              <a:ext uri="{FF2B5EF4-FFF2-40B4-BE49-F238E27FC236}">
                <a16:creationId xmlns:a16="http://schemas.microsoft.com/office/drawing/2014/main" id="{2B910DA9-A145-8748-A086-54B0C5470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143000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AGGREGATE</a:t>
            </a:r>
          </a:p>
        </p:txBody>
      </p:sp>
      <p:sp>
        <p:nvSpPr>
          <p:cNvPr id="7204" name="Line 36">
            <a:extLst>
              <a:ext uri="{FF2B5EF4-FFF2-40B4-BE49-F238E27FC236}">
                <a16:creationId xmlns:a16="http://schemas.microsoft.com/office/drawing/2014/main" id="{966B7174-BA66-DA4F-9AA0-28A73E735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295400"/>
            <a:ext cx="685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5" name="Line 37">
            <a:extLst>
              <a:ext uri="{FF2B5EF4-FFF2-40B4-BE49-F238E27FC236}">
                <a16:creationId xmlns:a16="http://schemas.microsoft.com/office/drawing/2014/main" id="{37664CB5-A6D8-5040-8D21-9FA368441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2954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6" name="Line 38">
            <a:extLst>
              <a:ext uri="{FF2B5EF4-FFF2-40B4-BE49-F238E27FC236}">
                <a16:creationId xmlns:a16="http://schemas.microsoft.com/office/drawing/2014/main" id="{05212CB2-059D-184D-B6D5-CF39378AB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295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7" name="Line 39">
            <a:extLst>
              <a:ext uri="{FF2B5EF4-FFF2-40B4-BE49-F238E27FC236}">
                <a16:creationId xmlns:a16="http://schemas.microsoft.com/office/drawing/2014/main" id="{598519E1-99AF-BD47-AB1C-6BC91DF91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295400"/>
            <a:ext cx="304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8" name="Line 40">
            <a:extLst>
              <a:ext uri="{FF2B5EF4-FFF2-40B4-BE49-F238E27FC236}">
                <a16:creationId xmlns:a16="http://schemas.microsoft.com/office/drawing/2014/main" id="{D9640127-FC75-184A-81A1-939EEC2DB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295400"/>
            <a:ext cx="3810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9" name="AutoShape 41">
            <a:extLst>
              <a:ext uri="{FF2B5EF4-FFF2-40B4-BE49-F238E27FC236}">
                <a16:creationId xmlns:a16="http://schemas.microsoft.com/office/drawing/2014/main" id="{A4DA05B3-ED71-144B-BE8D-883D7080C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91000"/>
            <a:ext cx="12954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Point Obs</a:t>
            </a:r>
          </a:p>
        </p:txBody>
      </p:sp>
      <p:sp>
        <p:nvSpPr>
          <p:cNvPr id="7210" name="Oval 42">
            <a:extLst>
              <a:ext uri="{FF2B5EF4-FFF2-40B4-BE49-F238E27FC236}">
                <a16:creationId xmlns:a16="http://schemas.microsoft.com/office/drawing/2014/main" id="{6E799027-B66E-7649-A3E3-8E31B5AA6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2672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ASCII2NC</a:t>
            </a:r>
          </a:p>
        </p:txBody>
      </p:sp>
      <p:sp>
        <p:nvSpPr>
          <p:cNvPr id="7211" name="Line 43">
            <a:extLst>
              <a:ext uri="{FF2B5EF4-FFF2-40B4-BE49-F238E27FC236}">
                <a16:creationId xmlns:a16="http://schemas.microsoft.com/office/drawing/2014/main" id="{7555E4FC-8A6C-8344-B41C-EA86577C5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505200"/>
            <a:ext cx="2743200" cy="14478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2" name="Line 44">
            <a:extLst>
              <a:ext uri="{FF2B5EF4-FFF2-40B4-BE49-F238E27FC236}">
                <a16:creationId xmlns:a16="http://schemas.microsoft.com/office/drawing/2014/main" id="{2F064B83-06E9-A945-AB9A-97E68874F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4102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3" name="Line 45">
            <a:extLst>
              <a:ext uri="{FF2B5EF4-FFF2-40B4-BE49-F238E27FC236}">
                <a16:creationId xmlns:a16="http://schemas.microsoft.com/office/drawing/2014/main" id="{AA413B2A-0075-B847-8B48-848AD1DE2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4384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4" name="Line 46">
            <a:extLst>
              <a:ext uri="{FF2B5EF4-FFF2-40B4-BE49-F238E27FC236}">
                <a16:creationId xmlns:a16="http://schemas.microsoft.com/office/drawing/2014/main" id="{9DD448F9-1925-AF40-B191-FE96F339F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5720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5" name="Line 47">
            <a:extLst>
              <a:ext uri="{FF2B5EF4-FFF2-40B4-BE49-F238E27FC236}">
                <a16:creationId xmlns:a16="http://schemas.microsoft.com/office/drawing/2014/main" id="{BDE58546-2195-284B-B448-FB5EE0738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8006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6" name="Line 48">
            <a:extLst>
              <a:ext uri="{FF2B5EF4-FFF2-40B4-BE49-F238E27FC236}">
                <a16:creationId xmlns:a16="http://schemas.microsoft.com/office/drawing/2014/main" id="{C30EC6FE-DAF1-8D46-84EC-E95681AE9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6019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7" name="Line 49">
            <a:extLst>
              <a:ext uri="{FF2B5EF4-FFF2-40B4-BE49-F238E27FC236}">
                <a16:creationId xmlns:a16="http://schemas.microsoft.com/office/drawing/2014/main" id="{A4C81E68-9404-2E49-874F-3DFA68C7B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181600"/>
            <a:ext cx="304800" cy="1524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8" name="Line 50">
            <a:extLst>
              <a:ext uri="{FF2B5EF4-FFF2-40B4-BE49-F238E27FC236}">
                <a16:creationId xmlns:a16="http://schemas.microsoft.com/office/drawing/2014/main" id="{E7733397-6769-1844-B230-A350930FC0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484813"/>
            <a:ext cx="304800" cy="1555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9" name="Line 51">
            <a:extLst>
              <a:ext uri="{FF2B5EF4-FFF2-40B4-BE49-F238E27FC236}">
                <a16:creationId xmlns:a16="http://schemas.microsoft.com/office/drawing/2014/main" id="{B72E19F4-92A6-B142-9AA6-69EDB988E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4102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>
            <a:extLst>
              <a:ext uri="{FF2B5EF4-FFF2-40B4-BE49-F238E27FC236}">
                <a16:creationId xmlns:a16="http://schemas.microsoft.com/office/drawing/2014/main" id="{29D1E77A-9EB4-1743-B7A3-A61095031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194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9218" name="Oval 2">
            <a:extLst>
              <a:ext uri="{FF2B5EF4-FFF2-40B4-BE49-F238E27FC236}">
                <a16:creationId xmlns:a16="http://schemas.microsoft.com/office/drawing/2014/main" id="{A57B0240-BDAD-0D47-B616-64D20F986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2578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9219" name="AutoShape 3">
            <a:extLst>
              <a:ext uri="{FF2B5EF4-FFF2-40B4-BE49-F238E27FC236}">
                <a16:creationId xmlns:a16="http://schemas.microsoft.com/office/drawing/2014/main" id="{685A027C-59BF-EC4A-8CC2-93AEC913B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76400"/>
            <a:ext cx="1295400" cy="2209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GRIB Input: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Observation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Analyses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Model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Forecasts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115F399-EA60-9542-9E6D-A87949ACF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600200"/>
            <a:ext cx="1295400" cy="35052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B313C464-9D49-0642-814D-A5C4276B2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v2.0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465F2C2D-C73D-A547-8A31-0B19448AB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8305800" cy="50292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9223" name="AutoShape 7">
            <a:extLst>
              <a:ext uri="{FF2B5EF4-FFF2-40B4-BE49-F238E27FC236}">
                <a16:creationId xmlns:a16="http://schemas.microsoft.com/office/drawing/2014/main" id="{1100BF83-1ABE-E84E-8E5C-2321EABED7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00300" y="2895600"/>
            <a:ext cx="158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4" name="AutoShape 8">
            <a:extLst>
              <a:ext uri="{FF2B5EF4-FFF2-40B4-BE49-F238E27FC236}">
                <a16:creationId xmlns:a16="http://schemas.microsoft.com/office/drawing/2014/main" id="{910746D7-1A7B-D440-8BAC-21D9AB2677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29600" y="6324600"/>
            <a:ext cx="158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5" name="Oval 9">
            <a:extLst>
              <a:ext uri="{FF2B5EF4-FFF2-40B4-BE49-F238E27FC236}">
                <a16:creationId xmlns:a16="http://schemas.microsoft.com/office/drawing/2014/main" id="{85D37F2B-7491-DA4A-A235-EA667CAAC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76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MODE</a:t>
            </a:r>
          </a:p>
        </p:txBody>
      </p:sp>
      <p:sp>
        <p:nvSpPr>
          <p:cNvPr id="9226" name="AutoShape 10">
            <a:extLst>
              <a:ext uri="{FF2B5EF4-FFF2-40B4-BE49-F238E27FC236}">
                <a16:creationId xmlns:a16="http://schemas.microsoft.com/office/drawing/2014/main" id="{73A6D5A1-7BB6-BB41-ACCA-832674CBF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257800"/>
            <a:ext cx="12954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 Obs</a:t>
            </a:r>
          </a:p>
        </p:txBody>
      </p:sp>
      <p:sp>
        <p:nvSpPr>
          <p:cNvPr id="9227" name="Oval 11">
            <a:extLst>
              <a:ext uri="{FF2B5EF4-FFF2-40B4-BE49-F238E27FC236}">
                <a16:creationId xmlns:a16="http://schemas.microsoft.com/office/drawing/2014/main" id="{AC1C506D-3168-C644-9FAA-59176A5CB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2578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PB2NC</a:t>
            </a:r>
          </a:p>
        </p:txBody>
      </p:sp>
      <p:sp>
        <p:nvSpPr>
          <p:cNvPr id="9228" name="Oval 12">
            <a:extLst>
              <a:ext uri="{FF2B5EF4-FFF2-40B4-BE49-F238E27FC236}">
                <a16:creationId xmlns:a16="http://schemas.microsoft.com/office/drawing/2014/main" id="{32EECD96-B376-E34D-A467-40086B87E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19400"/>
            <a:ext cx="1143000" cy="1066800"/>
          </a:xfrm>
          <a:prstGeom prst="ellipse">
            <a:avLst/>
          </a:prstGeom>
          <a:solidFill>
            <a:srgbClr val="339966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Combine</a:t>
            </a:r>
          </a:p>
        </p:txBody>
      </p:sp>
      <p:sp>
        <p:nvSpPr>
          <p:cNvPr id="9229" name="AutoShape 13">
            <a:extLst>
              <a:ext uri="{FF2B5EF4-FFF2-40B4-BE49-F238E27FC236}">
                <a16:creationId xmlns:a16="http://schemas.microsoft.com/office/drawing/2014/main" id="{70522486-11B5-7740-92AC-C73DA8740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2578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</a:p>
        </p:txBody>
      </p:sp>
      <p:sp>
        <p:nvSpPr>
          <p:cNvPr id="9230" name="Oval 14">
            <a:extLst>
              <a:ext uri="{FF2B5EF4-FFF2-40B4-BE49-F238E27FC236}">
                <a16:creationId xmlns:a16="http://schemas.microsoft.com/office/drawing/2014/main" id="{15AB1830-5004-FE43-BE94-611B16B24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819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9231" name="AutoShape 15">
            <a:extLst>
              <a:ext uri="{FF2B5EF4-FFF2-40B4-BE49-F238E27FC236}">
                <a16:creationId xmlns:a16="http://schemas.microsoft.com/office/drawing/2014/main" id="{25293C6B-726E-E947-9941-DF4D73A7D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2578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Obs</a:t>
            </a:r>
          </a:p>
        </p:txBody>
      </p:sp>
      <p:sp>
        <p:nvSpPr>
          <p:cNvPr id="9232" name="AutoShape 16">
            <a:extLst>
              <a:ext uri="{FF2B5EF4-FFF2-40B4-BE49-F238E27FC236}">
                <a16:creationId xmlns:a16="http://schemas.microsoft.com/office/drawing/2014/main" id="{C4B4CD92-17B4-8C45-8F33-351A72E1E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6764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9233" name="AutoShape 17">
            <a:extLst>
              <a:ext uri="{FF2B5EF4-FFF2-40B4-BE49-F238E27FC236}">
                <a16:creationId xmlns:a16="http://schemas.microsoft.com/office/drawing/2014/main" id="{FE83587C-2EBB-F444-BE0D-C96318905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194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  <a:r>
              <a:rPr lang="en-GB" altLang="en-US" sz="14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9234" name="Text Box 18">
            <a:extLst>
              <a:ext uri="{FF2B5EF4-FFF2-40B4-BE49-F238E27FC236}">
                <a16:creationId xmlns:a16="http://schemas.microsoft.com/office/drawing/2014/main" id="{2FFA5C17-D9BF-2045-A646-ED3346364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50925"/>
            <a:ext cx="1295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Input</a:t>
            </a:r>
          </a:p>
        </p:txBody>
      </p:sp>
      <p:sp>
        <p:nvSpPr>
          <p:cNvPr id="9235" name="Text Box 19">
            <a:extLst>
              <a:ext uri="{FF2B5EF4-FFF2-40B4-BE49-F238E27FC236}">
                <a16:creationId xmlns:a16="http://schemas.microsoft.com/office/drawing/2014/main" id="{D2BE38B8-816F-F04E-B574-117AAF07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050925"/>
            <a:ext cx="19812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Reformat</a:t>
            </a:r>
          </a:p>
        </p:txBody>
      </p:sp>
      <p:sp>
        <p:nvSpPr>
          <p:cNvPr id="9236" name="Text Box 20">
            <a:extLst>
              <a:ext uri="{FF2B5EF4-FFF2-40B4-BE49-F238E27FC236}">
                <a16:creationId xmlns:a16="http://schemas.microsoft.com/office/drawing/2014/main" id="{DA4DDD41-A8BC-D249-BB6F-8E109D8D5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050925"/>
            <a:ext cx="2209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Statistics</a:t>
            </a:r>
          </a:p>
        </p:txBody>
      </p:sp>
      <p:sp>
        <p:nvSpPr>
          <p:cNvPr id="9237" name="Rectangle 21">
            <a:extLst>
              <a:ext uri="{FF2B5EF4-FFF2-40B4-BE49-F238E27FC236}">
                <a16:creationId xmlns:a16="http://schemas.microsoft.com/office/drawing/2014/main" id="{F1D1A3D4-B5E8-C64F-B13F-F3991A131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96000"/>
            <a:ext cx="762000" cy="228600"/>
          </a:xfrm>
          <a:prstGeom prst="rect">
            <a:avLst/>
          </a:prstGeom>
          <a:solidFill>
            <a:srgbClr val="DDDDDD"/>
          </a:solidFill>
          <a:ln w="252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238" name="Text Box 22">
            <a:extLst>
              <a:ext uri="{FF2B5EF4-FFF2-40B4-BE49-F238E27FC236}">
                <a16:creationId xmlns:a16="http://schemas.microsoft.com/office/drawing/2014/main" id="{2D57E686-B71D-A141-87BD-C5FD3442A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6019800"/>
            <a:ext cx="1143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400"/>
              <a:t>= optional</a:t>
            </a:r>
          </a:p>
        </p:txBody>
      </p:sp>
      <p:sp>
        <p:nvSpPr>
          <p:cNvPr id="9239" name="Line 23">
            <a:extLst>
              <a:ext uri="{FF2B5EF4-FFF2-40B4-BE49-F238E27FC236}">
                <a16:creationId xmlns:a16="http://schemas.microsoft.com/office/drawing/2014/main" id="{4DEF20DF-82FF-144B-B5F7-91ADF75E1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2209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0" name="Oval 24">
            <a:extLst>
              <a:ext uri="{FF2B5EF4-FFF2-40B4-BE49-F238E27FC236}">
                <a16:creationId xmlns:a16="http://schemas.microsoft.com/office/drawing/2014/main" id="{66EA4323-C3C0-2F47-A70D-9E7D77175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962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Analysis</a:t>
            </a:r>
          </a:p>
        </p:txBody>
      </p:sp>
      <p:sp>
        <p:nvSpPr>
          <p:cNvPr id="9241" name="Oval 25">
            <a:extLst>
              <a:ext uri="{FF2B5EF4-FFF2-40B4-BE49-F238E27FC236}">
                <a16:creationId xmlns:a16="http://schemas.microsoft.com/office/drawing/2014/main" id="{428DBA50-3FDD-4144-97C3-74A55E87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676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Analysis</a:t>
            </a:r>
          </a:p>
        </p:txBody>
      </p:sp>
      <p:sp>
        <p:nvSpPr>
          <p:cNvPr id="9242" name="Line 26">
            <a:extLst>
              <a:ext uri="{FF2B5EF4-FFF2-40B4-BE49-F238E27FC236}">
                <a16:creationId xmlns:a16="http://schemas.microsoft.com/office/drawing/2014/main" id="{5EE2CE7F-92FC-FC42-A4CD-B29442AC4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352800"/>
            <a:ext cx="609600" cy="6096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3" name="Line 27">
            <a:extLst>
              <a:ext uri="{FF2B5EF4-FFF2-40B4-BE49-F238E27FC236}">
                <a16:creationId xmlns:a16="http://schemas.microsoft.com/office/drawing/2014/main" id="{A726AAA3-081E-154D-B4AC-41DE5D043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209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4" name="AutoShape 28">
            <a:extLst>
              <a:ext uri="{FF2B5EF4-FFF2-40B4-BE49-F238E27FC236}">
                <a16:creationId xmlns:a16="http://schemas.microsoft.com/office/drawing/2014/main" id="{178DBBB9-FF13-6E43-9C39-AC0A07E29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6764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</p:txBody>
      </p:sp>
      <p:sp>
        <p:nvSpPr>
          <p:cNvPr id="9245" name="AutoShape 29">
            <a:extLst>
              <a:ext uri="{FF2B5EF4-FFF2-40B4-BE49-F238E27FC236}">
                <a16:creationId xmlns:a16="http://schemas.microsoft.com/office/drawing/2014/main" id="{96A9DD0B-06AF-4246-9316-3D8E67BEF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9624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</p:txBody>
      </p:sp>
      <p:sp>
        <p:nvSpPr>
          <p:cNvPr id="9246" name="AutoShape 30">
            <a:extLst>
              <a:ext uri="{FF2B5EF4-FFF2-40B4-BE49-F238E27FC236}">
                <a16:creationId xmlns:a16="http://schemas.microsoft.com/office/drawing/2014/main" id="{2345BB8F-7BFB-9146-9A9B-4828B415F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14800"/>
            <a:ext cx="12954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 Obs</a:t>
            </a:r>
          </a:p>
        </p:txBody>
      </p:sp>
      <p:sp>
        <p:nvSpPr>
          <p:cNvPr id="9247" name="Oval 31">
            <a:extLst>
              <a:ext uri="{FF2B5EF4-FFF2-40B4-BE49-F238E27FC236}">
                <a16:creationId xmlns:a16="http://schemas.microsoft.com/office/drawing/2014/main" id="{296F7F11-867B-0143-A18C-2DBA8F865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1148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ASCII2NC</a:t>
            </a:r>
          </a:p>
        </p:txBody>
      </p:sp>
      <p:sp>
        <p:nvSpPr>
          <p:cNvPr id="9248" name="Line 32">
            <a:extLst>
              <a:ext uri="{FF2B5EF4-FFF2-40B4-BE49-F238E27FC236}">
                <a16:creationId xmlns:a16="http://schemas.microsoft.com/office/drawing/2014/main" id="{49198A71-C8BE-DD41-9B27-0DFA9E5FE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209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9" name="Line 33">
            <a:extLst>
              <a:ext uri="{FF2B5EF4-FFF2-40B4-BE49-F238E27FC236}">
                <a16:creationId xmlns:a16="http://schemas.microsoft.com/office/drawing/2014/main" id="{35A77992-693B-944C-95B3-0B1323551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495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0" name="Line 34">
            <a:extLst>
              <a:ext uri="{FF2B5EF4-FFF2-40B4-BE49-F238E27FC236}">
                <a16:creationId xmlns:a16="http://schemas.microsoft.com/office/drawing/2014/main" id="{01F85F26-CE42-EB46-B66D-FA1841B77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7912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1" name="Oval 35">
            <a:extLst>
              <a:ext uri="{FF2B5EF4-FFF2-40B4-BE49-F238E27FC236}">
                <a16:creationId xmlns:a16="http://schemas.microsoft.com/office/drawing/2014/main" id="{B5404803-761D-974D-8B8A-8A1C45C08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962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9252" name="Line 36">
            <a:extLst>
              <a:ext uri="{FF2B5EF4-FFF2-40B4-BE49-F238E27FC236}">
                <a16:creationId xmlns:a16="http://schemas.microsoft.com/office/drawing/2014/main" id="{D80F2A4C-6919-854C-BC0D-4D50E0A9C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791200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3" name="Line 37">
            <a:extLst>
              <a:ext uri="{FF2B5EF4-FFF2-40B4-BE49-F238E27FC236}">
                <a16:creationId xmlns:a16="http://schemas.microsoft.com/office/drawing/2014/main" id="{9F4942F7-392F-F84F-B7F5-D4A4EDC49E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91200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4" name="Line 38">
            <a:extLst>
              <a:ext uri="{FF2B5EF4-FFF2-40B4-BE49-F238E27FC236}">
                <a16:creationId xmlns:a16="http://schemas.microsoft.com/office/drawing/2014/main" id="{53203DC6-AA00-4648-B3D5-B2AD6823B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648200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5" name="Line 39">
            <a:extLst>
              <a:ext uri="{FF2B5EF4-FFF2-40B4-BE49-F238E27FC236}">
                <a16:creationId xmlns:a16="http://schemas.microsoft.com/office/drawing/2014/main" id="{CB78A700-5D6D-7A4A-8D1D-F5FD7C3E97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209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6" name="Line 40">
            <a:extLst>
              <a:ext uri="{FF2B5EF4-FFF2-40B4-BE49-F238E27FC236}">
                <a16:creationId xmlns:a16="http://schemas.microsoft.com/office/drawing/2014/main" id="{8C228D60-3ECC-014B-A3B5-8C1A3B02FA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352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7" name="Line 41">
            <a:extLst>
              <a:ext uri="{FF2B5EF4-FFF2-40B4-BE49-F238E27FC236}">
                <a16:creationId xmlns:a16="http://schemas.microsoft.com/office/drawing/2014/main" id="{DA583068-C4A3-784B-8B4B-DFDD083A6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7912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8" name="AutoShape 42">
            <a:extLst>
              <a:ext uri="{FF2B5EF4-FFF2-40B4-BE49-F238E27FC236}">
                <a16:creationId xmlns:a16="http://schemas.microsoft.com/office/drawing/2014/main" id="{87DAFA91-E19E-5B45-854C-EA780CE6E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  <a:r>
              <a:rPr lang="en-GB" altLang="en-US" sz="14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9259" name="Line 43">
            <a:extLst>
              <a:ext uri="{FF2B5EF4-FFF2-40B4-BE49-F238E27FC236}">
                <a16:creationId xmlns:a16="http://schemas.microsoft.com/office/drawing/2014/main" id="{6ECBFF66-3902-1F4C-AAC7-A4CDAFE04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495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0" name="Line 44">
            <a:extLst>
              <a:ext uri="{FF2B5EF4-FFF2-40B4-BE49-F238E27FC236}">
                <a16:creationId xmlns:a16="http://schemas.microsoft.com/office/drawing/2014/main" id="{AD0CF791-547A-054D-9C92-FDC9AEFC2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495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1" name="Line 45">
            <a:extLst>
              <a:ext uri="{FF2B5EF4-FFF2-40B4-BE49-F238E27FC236}">
                <a16:creationId xmlns:a16="http://schemas.microsoft.com/office/drawing/2014/main" id="{A69BE5D9-AFD7-7744-AA79-F9F79727B0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027613"/>
            <a:ext cx="609600" cy="7651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2" name="Oval 46">
            <a:extLst>
              <a:ext uri="{FF2B5EF4-FFF2-40B4-BE49-F238E27FC236}">
                <a16:creationId xmlns:a16="http://schemas.microsoft.com/office/drawing/2014/main" id="{63739D4A-FBA0-9E4B-B0CE-A3E0ACC69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676400"/>
            <a:ext cx="1143000" cy="1066800"/>
          </a:xfrm>
          <a:prstGeom prst="ellipse">
            <a:avLst/>
          </a:prstGeom>
          <a:solidFill>
            <a:srgbClr val="339966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Poly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Mask</a:t>
            </a:r>
          </a:p>
        </p:txBody>
      </p:sp>
      <p:sp>
        <p:nvSpPr>
          <p:cNvPr id="9263" name="AutoShape 47">
            <a:extLst>
              <a:ext uri="{FF2B5EF4-FFF2-40B4-BE49-F238E27FC236}">
                <a16:creationId xmlns:a16="http://schemas.microsoft.com/office/drawing/2014/main" id="{DDCDD655-6D93-0E40-8138-5CDF7FC54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6764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Mask</a:t>
            </a:r>
          </a:p>
        </p:txBody>
      </p:sp>
      <p:sp>
        <p:nvSpPr>
          <p:cNvPr id="9264" name="Line 48">
            <a:extLst>
              <a:ext uri="{FF2B5EF4-FFF2-40B4-BE49-F238E27FC236}">
                <a16:creationId xmlns:a16="http://schemas.microsoft.com/office/drawing/2014/main" id="{FBCD2075-E31E-0A40-BBF3-8BAE6EEB1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590800"/>
            <a:ext cx="2209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5" name="Line 49">
            <a:extLst>
              <a:ext uri="{FF2B5EF4-FFF2-40B4-BE49-F238E27FC236}">
                <a16:creationId xmlns:a16="http://schemas.microsoft.com/office/drawing/2014/main" id="{C7ABB028-C1F1-EE48-8C17-CDF1A72AF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3700" y="4972050"/>
            <a:ext cx="290513" cy="265113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6" name="Text Box 50">
            <a:extLst>
              <a:ext uri="{FF2B5EF4-FFF2-40B4-BE49-F238E27FC236}">
                <a16:creationId xmlns:a16="http://schemas.microsoft.com/office/drawing/2014/main" id="{49CAC871-3757-FD4E-94C1-E97C000A1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050925"/>
            <a:ext cx="2133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Analysis</a:t>
            </a:r>
          </a:p>
        </p:txBody>
      </p:sp>
      <p:sp>
        <p:nvSpPr>
          <p:cNvPr id="9267" name="Line 51">
            <a:extLst>
              <a:ext uri="{FF2B5EF4-FFF2-40B4-BE49-F238E27FC236}">
                <a16:creationId xmlns:a16="http://schemas.microsoft.com/office/drawing/2014/main" id="{02FF55ED-EDA6-0C4D-8BB3-E71573D0B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6550" y="4106863"/>
            <a:ext cx="1417638" cy="13017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8" name="Line 52">
            <a:extLst>
              <a:ext uri="{FF2B5EF4-FFF2-40B4-BE49-F238E27FC236}">
                <a16:creationId xmlns:a16="http://schemas.microsoft.com/office/drawing/2014/main" id="{6637E8B3-BCF0-A043-8B74-363215F89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886200"/>
            <a:ext cx="1219200" cy="2286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FDF4FAFD-C99E-324D-A5CA-C242EB62B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206875"/>
            <a:ext cx="2209800" cy="19050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E8334A58-1728-654F-9900-E99C5E250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844675"/>
            <a:ext cx="2209800" cy="19050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67" name="AutoShape 3">
            <a:extLst>
              <a:ext uri="{FF2B5EF4-FFF2-40B4-BE49-F238E27FC236}">
                <a16:creationId xmlns:a16="http://schemas.microsoft.com/office/drawing/2014/main" id="{4CAC67FB-F08F-174C-8EF3-53072D991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8352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11268" name="AutoShape 4">
            <a:extLst>
              <a:ext uri="{FF2B5EF4-FFF2-40B4-BE49-F238E27FC236}">
                <a16:creationId xmlns:a16="http://schemas.microsoft.com/office/drawing/2014/main" id="{942B560F-822B-1A48-9776-82B78F652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44675"/>
            <a:ext cx="1295400" cy="1905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GRIB Input: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Observation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Analyses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Model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Forecasts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ADAADD8E-FE90-EF4B-B57A-C797730B3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616075"/>
            <a:ext cx="1295400" cy="46323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85CE84A6-0311-B043-B401-D02327CA2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v3.0</a:t>
            </a: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7100C189-7E6C-3147-8201-2CC45E8D5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39875"/>
            <a:ext cx="8382000" cy="48006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11272" name="AutoShape 8">
            <a:extLst>
              <a:ext uri="{FF2B5EF4-FFF2-40B4-BE49-F238E27FC236}">
                <a16:creationId xmlns:a16="http://schemas.microsoft.com/office/drawing/2014/main" id="{F8C9A001-12FA-EC45-AA7E-246E0AC8A7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0" y="6264275"/>
            <a:ext cx="3175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3" name="AutoShape 9">
            <a:extLst>
              <a:ext uri="{FF2B5EF4-FFF2-40B4-BE49-F238E27FC236}">
                <a16:creationId xmlns:a16="http://schemas.microsoft.com/office/drawing/2014/main" id="{20AF22E9-A5B9-1C46-A009-A08B4676A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97475"/>
            <a:ext cx="12954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 Obs</a:t>
            </a:r>
          </a:p>
        </p:txBody>
      </p:sp>
      <p:sp>
        <p:nvSpPr>
          <p:cNvPr id="11274" name="AutoShape 10">
            <a:extLst>
              <a:ext uri="{FF2B5EF4-FFF2-40B4-BE49-F238E27FC236}">
                <a16:creationId xmlns:a16="http://schemas.microsoft.com/office/drawing/2014/main" id="{FF340F03-BE9F-A641-92C6-43103B42A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334000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</a:p>
        </p:txBody>
      </p:sp>
      <p:sp>
        <p:nvSpPr>
          <p:cNvPr id="11275" name="AutoShape 11">
            <a:extLst>
              <a:ext uri="{FF2B5EF4-FFF2-40B4-BE49-F238E27FC236}">
                <a16:creationId xmlns:a16="http://schemas.microsoft.com/office/drawing/2014/main" id="{C162F049-4549-5342-9EE2-C5DABF085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2830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Obs</a:t>
            </a:r>
          </a:p>
        </p:txBody>
      </p:sp>
      <p:sp>
        <p:nvSpPr>
          <p:cNvPr id="11276" name="AutoShape 12">
            <a:extLst>
              <a:ext uri="{FF2B5EF4-FFF2-40B4-BE49-F238E27FC236}">
                <a16:creationId xmlns:a16="http://schemas.microsoft.com/office/drawing/2014/main" id="{814FEA57-D3D3-B34E-90E0-F4EFFD06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922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PS</a:t>
            </a:r>
          </a:p>
        </p:txBody>
      </p:sp>
      <p:sp>
        <p:nvSpPr>
          <p:cNvPr id="11277" name="AutoShape 13">
            <a:extLst>
              <a:ext uri="{FF2B5EF4-FFF2-40B4-BE49-F238E27FC236}">
                <a16:creationId xmlns:a16="http://schemas.microsoft.com/office/drawing/2014/main" id="{9D2D0AD3-1C2D-C84A-A975-F5EFED151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5210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  <a:r>
              <a:rPr lang="en-GB" altLang="en-US" sz="14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11278" name="Text Box 14">
            <a:extLst>
              <a:ext uri="{FF2B5EF4-FFF2-40B4-BE49-F238E27FC236}">
                <a16:creationId xmlns:a16="http://schemas.microsoft.com/office/drawing/2014/main" id="{E3631F9D-0F96-0047-BB83-DA04DBE6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1295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Input</a:t>
            </a:r>
          </a:p>
        </p:txBody>
      </p:sp>
      <p:sp>
        <p:nvSpPr>
          <p:cNvPr id="11279" name="Text Box 15">
            <a:extLst>
              <a:ext uri="{FF2B5EF4-FFF2-40B4-BE49-F238E27FC236}">
                <a16:creationId xmlns:a16="http://schemas.microsoft.com/office/drawing/2014/main" id="{5B16BC47-72A2-CF4F-BD6F-58C1C7A26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143000"/>
            <a:ext cx="2209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Reformat</a:t>
            </a:r>
          </a:p>
        </p:txBody>
      </p:sp>
      <p:sp>
        <p:nvSpPr>
          <p:cNvPr id="11280" name="Text Box 16">
            <a:extLst>
              <a:ext uri="{FF2B5EF4-FFF2-40B4-BE49-F238E27FC236}">
                <a16:creationId xmlns:a16="http://schemas.microsoft.com/office/drawing/2014/main" id="{B3970A0B-0FF4-374A-893F-1712C6307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143000"/>
            <a:ext cx="2209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Statistics</a:t>
            </a:r>
          </a:p>
        </p:txBody>
      </p:sp>
      <p:sp>
        <p:nvSpPr>
          <p:cNvPr id="11281" name="Rectangle 17">
            <a:extLst>
              <a:ext uri="{FF2B5EF4-FFF2-40B4-BE49-F238E27FC236}">
                <a16:creationId xmlns:a16="http://schemas.microsoft.com/office/drawing/2014/main" id="{730C4C83-4CF2-F14D-AF03-0D95AAFB6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035675"/>
            <a:ext cx="762000" cy="228600"/>
          </a:xfrm>
          <a:prstGeom prst="rect">
            <a:avLst/>
          </a:prstGeom>
          <a:solidFill>
            <a:srgbClr val="DDDDDD"/>
          </a:solidFill>
          <a:ln w="252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82" name="Text Box 18">
            <a:extLst>
              <a:ext uri="{FF2B5EF4-FFF2-40B4-BE49-F238E27FC236}">
                <a16:creationId xmlns:a16="http://schemas.microsoft.com/office/drawing/2014/main" id="{01224533-E809-2041-89DF-4D54223D9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959475"/>
            <a:ext cx="1143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400"/>
              <a:t>= optional</a:t>
            </a:r>
          </a:p>
        </p:txBody>
      </p:sp>
      <p:sp>
        <p:nvSpPr>
          <p:cNvPr id="11283" name="Line 19">
            <a:extLst>
              <a:ext uri="{FF2B5EF4-FFF2-40B4-BE49-F238E27FC236}">
                <a16:creationId xmlns:a16="http://schemas.microsoft.com/office/drawing/2014/main" id="{072BEEAE-F882-0A4E-8C07-2E4E3082E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987675"/>
            <a:ext cx="762000" cy="9906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Line 20">
            <a:extLst>
              <a:ext uri="{FF2B5EF4-FFF2-40B4-BE49-F238E27FC236}">
                <a16:creationId xmlns:a16="http://schemas.microsoft.com/office/drawing/2014/main" id="{A20E6A52-1710-2346-84AE-0F2F733B8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0732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AutoShape 21">
            <a:extLst>
              <a:ext uri="{FF2B5EF4-FFF2-40B4-BE49-F238E27FC236}">
                <a16:creationId xmlns:a16="http://schemas.microsoft.com/office/drawing/2014/main" id="{5BB96FA0-34B0-F043-AA7D-00873FFBB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9782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</p:txBody>
      </p:sp>
      <p:sp>
        <p:nvSpPr>
          <p:cNvPr id="11286" name="AutoShape 22">
            <a:extLst>
              <a:ext uri="{FF2B5EF4-FFF2-40B4-BE49-F238E27FC236}">
                <a16:creationId xmlns:a16="http://schemas.microsoft.com/office/drawing/2014/main" id="{B1FF5787-5B67-5249-862B-D6DE5AD4F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283075"/>
            <a:ext cx="12954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 Obs</a:t>
            </a:r>
          </a:p>
        </p:txBody>
      </p:sp>
      <p:sp>
        <p:nvSpPr>
          <p:cNvPr id="11287" name="Line 23">
            <a:extLst>
              <a:ext uri="{FF2B5EF4-FFF2-40B4-BE49-F238E27FC236}">
                <a16:creationId xmlns:a16="http://schemas.microsoft.com/office/drawing/2014/main" id="{1776F065-FFC2-664C-A43D-D02CC4022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0732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8" name="Line 24">
            <a:extLst>
              <a:ext uri="{FF2B5EF4-FFF2-40B4-BE49-F238E27FC236}">
                <a16:creationId xmlns:a16="http://schemas.microsoft.com/office/drawing/2014/main" id="{A56597F4-6C7C-5244-8E8E-3BE8C7E43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5878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9" name="Line 25">
            <a:extLst>
              <a:ext uri="{FF2B5EF4-FFF2-40B4-BE49-F238E27FC236}">
                <a16:creationId xmlns:a16="http://schemas.microsoft.com/office/drawing/2014/main" id="{6570FA28-3364-9C4D-AF63-94D8C0AF9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1212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Oval 26">
            <a:extLst>
              <a:ext uri="{FF2B5EF4-FFF2-40B4-BE49-F238E27FC236}">
                <a16:creationId xmlns:a16="http://schemas.microsoft.com/office/drawing/2014/main" id="{34EE5A20-CD56-6C41-B2FE-1EB1C98C4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6066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1291" name="Line 27">
            <a:extLst>
              <a:ext uri="{FF2B5EF4-FFF2-40B4-BE49-F238E27FC236}">
                <a16:creationId xmlns:a16="http://schemas.microsoft.com/office/drawing/2014/main" id="{311C260A-5ECA-7242-B250-409B54E46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5784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2" name="Line 28">
            <a:extLst>
              <a:ext uri="{FF2B5EF4-FFF2-40B4-BE49-F238E27FC236}">
                <a16:creationId xmlns:a16="http://schemas.microsoft.com/office/drawing/2014/main" id="{8AF2CD88-9592-2848-B76E-6C79C4A81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664075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3" name="Line 29">
            <a:extLst>
              <a:ext uri="{FF2B5EF4-FFF2-40B4-BE49-F238E27FC236}">
                <a16:creationId xmlns:a16="http://schemas.microsoft.com/office/drawing/2014/main" id="{C83C7E00-5DDF-F14F-9493-F225A4CADC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0732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" name="Line 30">
            <a:extLst>
              <a:ext uri="{FF2B5EF4-FFF2-40B4-BE49-F238E27FC236}">
                <a16:creationId xmlns:a16="http://schemas.microsoft.com/office/drawing/2014/main" id="{922BA288-F749-954E-A9F8-E10B4B18B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9020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5" name="Line 31">
            <a:extLst>
              <a:ext uri="{FF2B5EF4-FFF2-40B4-BE49-F238E27FC236}">
                <a16:creationId xmlns:a16="http://schemas.microsoft.com/office/drawing/2014/main" id="{9CD7BDEB-CF28-A84E-AB7A-06BB183A8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8070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6" name="AutoShape 32">
            <a:extLst>
              <a:ext uri="{FF2B5EF4-FFF2-40B4-BE49-F238E27FC236}">
                <a16:creationId xmlns:a16="http://schemas.microsoft.com/office/drawing/2014/main" id="{9FE3E440-AF8B-EE49-BD41-45FC26DA3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6066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PS</a:t>
            </a:r>
          </a:p>
        </p:txBody>
      </p:sp>
      <p:sp>
        <p:nvSpPr>
          <p:cNvPr id="11297" name="Line 33">
            <a:extLst>
              <a:ext uri="{FF2B5EF4-FFF2-40B4-BE49-F238E27FC236}">
                <a16:creationId xmlns:a16="http://schemas.microsoft.com/office/drawing/2014/main" id="{EAC79938-2138-A144-99FB-0DD194352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5878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8" name="AutoShape 34">
            <a:extLst>
              <a:ext uri="{FF2B5EF4-FFF2-40B4-BE49-F238E27FC236}">
                <a16:creationId xmlns:a16="http://schemas.microsoft.com/office/drawing/2014/main" id="{BDA720DF-A87E-9E45-8BA0-6438AE396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9208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Mask</a:t>
            </a:r>
          </a:p>
        </p:txBody>
      </p:sp>
      <p:sp>
        <p:nvSpPr>
          <p:cNvPr id="11299" name="Text Box 35">
            <a:extLst>
              <a:ext uri="{FF2B5EF4-FFF2-40B4-BE49-F238E27FC236}">
                <a16:creationId xmlns:a16="http://schemas.microsoft.com/office/drawing/2014/main" id="{0A029A16-B504-B141-A12C-358E669C1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143000"/>
            <a:ext cx="2133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Analysis</a:t>
            </a:r>
          </a:p>
        </p:txBody>
      </p:sp>
      <p:sp>
        <p:nvSpPr>
          <p:cNvPr id="11300" name="Oval 36">
            <a:extLst>
              <a:ext uri="{FF2B5EF4-FFF2-40B4-BE49-F238E27FC236}">
                <a16:creationId xmlns:a16="http://schemas.microsoft.com/office/drawing/2014/main" id="{5516ADB5-8B10-1942-ACB7-A26E321A5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6922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MODE</a:t>
            </a:r>
          </a:p>
        </p:txBody>
      </p:sp>
      <p:sp>
        <p:nvSpPr>
          <p:cNvPr id="11301" name="Oval 37">
            <a:extLst>
              <a:ext uri="{FF2B5EF4-FFF2-40B4-BE49-F238E27FC236}">
                <a16:creationId xmlns:a16="http://schemas.microsoft.com/office/drawing/2014/main" id="{1F298C19-5214-594D-89F5-B570ABC91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5210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1302" name="Oval 38">
            <a:extLst>
              <a:ext uri="{FF2B5EF4-FFF2-40B4-BE49-F238E27FC236}">
                <a16:creationId xmlns:a16="http://schemas.microsoft.com/office/drawing/2014/main" id="{24466EB2-5730-5A40-8692-B6E76DE7B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4196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1303" name="Oval 39">
            <a:extLst>
              <a:ext uri="{FF2B5EF4-FFF2-40B4-BE49-F238E27FC236}">
                <a16:creationId xmlns:a16="http://schemas.microsoft.com/office/drawing/2014/main" id="{6058A6D5-DC25-124B-B66A-970A89F8A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3340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1304" name="Oval 40">
            <a:extLst>
              <a:ext uri="{FF2B5EF4-FFF2-40B4-BE49-F238E27FC236}">
                <a16:creationId xmlns:a16="http://schemas.microsoft.com/office/drawing/2014/main" id="{3439D5AA-2493-C142-BBAB-BCC5F4A35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6922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Analysis</a:t>
            </a:r>
          </a:p>
        </p:txBody>
      </p:sp>
      <p:sp>
        <p:nvSpPr>
          <p:cNvPr id="11305" name="Oval 41">
            <a:extLst>
              <a:ext uri="{FF2B5EF4-FFF2-40B4-BE49-F238E27FC236}">
                <a16:creationId xmlns:a16="http://schemas.microsoft.com/office/drawing/2014/main" id="{CF458A2F-5C89-F448-BBC0-02AFE0AB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9624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Analysis</a:t>
            </a:r>
          </a:p>
        </p:txBody>
      </p:sp>
      <p:sp>
        <p:nvSpPr>
          <p:cNvPr id="11306" name="Oval 42">
            <a:extLst>
              <a:ext uri="{FF2B5EF4-FFF2-40B4-BE49-F238E27FC236}">
                <a16:creationId xmlns:a16="http://schemas.microsoft.com/office/drawing/2014/main" id="{53389425-2764-C34B-8C5D-52356CE57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1974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PB2NC</a:t>
            </a:r>
          </a:p>
        </p:txBody>
      </p:sp>
      <p:sp>
        <p:nvSpPr>
          <p:cNvPr id="11307" name="Oval 43">
            <a:extLst>
              <a:ext uri="{FF2B5EF4-FFF2-40B4-BE49-F238E27FC236}">
                <a16:creationId xmlns:a16="http://schemas.microsoft.com/office/drawing/2014/main" id="{102D1D76-8ED8-7146-86B0-99CD01B6A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2830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ASCII2NC</a:t>
            </a:r>
          </a:p>
        </p:txBody>
      </p:sp>
      <p:sp>
        <p:nvSpPr>
          <p:cNvPr id="11308" name="Oval 44">
            <a:extLst>
              <a:ext uri="{FF2B5EF4-FFF2-40B4-BE49-F238E27FC236}">
                <a16:creationId xmlns:a16="http://schemas.microsoft.com/office/drawing/2014/main" id="{3FD3E577-6D59-F741-AB92-2C3FF8F88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352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Combine</a:t>
            </a:r>
          </a:p>
        </p:txBody>
      </p:sp>
      <p:sp>
        <p:nvSpPr>
          <p:cNvPr id="11309" name="Oval 45">
            <a:extLst>
              <a:ext uri="{FF2B5EF4-FFF2-40B4-BE49-F238E27FC236}">
                <a16:creationId xmlns:a16="http://schemas.microsoft.com/office/drawing/2014/main" id="{20980477-DF28-C540-8817-5B1EC198B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208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Poly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Mask</a:t>
            </a:r>
          </a:p>
        </p:txBody>
      </p:sp>
      <p:sp>
        <p:nvSpPr>
          <p:cNvPr id="11310" name="AutoShape 46">
            <a:extLst>
              <a:ext uri="{FF2B5EF4-FFF2-40B4-BE49-F238E27FC236}">
                <a16:creationId xmlns:a16="http://schemas.microsoft.com/office/drawing/2014/main" id="{25458641-7A21-FE48-B0D3-F72186449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419600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  <a:r>
              <a:rPr lang="en-GB" altLang="en-US" sz="14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11311" name="Line 47">
            <a:extLst>
              <a:ext uri="{FF2B5EF4-FFF2-40B4-BE49-F238E27FC236}">
                <a16:creationId xmlns:a16="http://schemas.microsoft.com/office/drawing/2014/main" id="{B4FC16D5-62EC-144E-A3B6-581FBDFAA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8006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2" name="AutoShape 48">
            <a:extLst>
              <a:ext uri="{FF2B5EF4-FFF2-40B4-BE49-F238E27FC236}">
                <a16:creationId xmlns:a16="http://schemas.microsoft.com/office/drawing/2014/main" id="{D1DA0F7F-0503-F044-B7E9-95FE4DBE9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6922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</p:txBody>
      </p:sp>
      <p:sp>
        <p:nvSpPr>
          <p:cNvPr id="11313" name="Line 49">
            <a:extLst>
              <a:ext uri="{FF2B5EF4-FFF2-40B4-BE49-F238E27FC236}">
                <a16:creationId xmlns:a16="http://schemas.microsoft.com/office/drawing/2014/main" id="{E47CBC82-ADEB-D843-8354-F7E909B8D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3592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4" name="Line 50">
            <a:extLst>
              <a:ext uri="{FF2B5EF4-FFF2-40B4-BE49-F238E27FC236}">
                <a16:creationId xmlns:a16="http://schemas.microsoft.com/office/drawing/2014/main" id="{4470BCE1-6332-B042-9D89-E0AAB73C5B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570413"/>
            <a:ext cx="228600" cy="2317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5" name="Line 51">
            <a:extLst>
              <a:ext uri="{FF2B5EF4-FFF2-40B4-BE49-F238E27FC236}">
                <a16:creationId xmlns:a16="http://schemas.microsoft.com/office/drawing/2014/main" id="{196DB4C3-F57C-C745-951C-C5CB22A4C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578475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6" name="Line 52">
            <a:extLst>
              <a:ext uri="{FF2B5EF4-FFF2-40B4-BE49-F238E27FC236}">
                <a16:creationId xmlns:a16="http://schemas.microsoft.com/office/drawing/2014/main" id="{1D22A4DF-8EA2-0640-95A9-DA27A864C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7150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7" name="Line 53">
            <a:extLst>
              <a:ext uri="{FF2B5EF4-FFF2-40B4-BE49-F238E27FC236}">
                <a16:creationId xmlns:a16="http://schemas.microsoft.com/office/drawing/2014/main" id="{CD40DC9C-CB78-E347-999B-C6508482F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6640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8" name="Line 54">
            <a:extLst>
              <a:ext uri="{FF2B5EF4-FFF2-40B4-BE49-F238E27FC236}">
                <a16:creationId xmlns:a16="http://schemas.microsoft.com/office/drawing/2014/main" id="{E6A93134-C63A-1E4A-9466-A13334C9A3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9876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9" name="Line 55">
            <a:extLst>
              <a:ext uri="{FF2B5EF4-FFF2-40B4-BE49-F238E27FC236}">
                <a16:creationId xmlns:a16="http://schemas.microsoft.com/office/drawing/2014/main" id="{D064E4F7-450A-C14C-9B47-43EB988236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799013"/>
            <a:ext cx="762000" cy="9175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0" name="Line 56">
            <a:extLst>
              <a:ext uri="{FF2B5EF4-FFF2-40B4-BE49-F238E27FC236}">
                <a16:creationId xmlns:a16="http://schemas.microsoft.com/office/drawing/2014/main" id="{BFEF7CD5-DE90-0E4B-B357-ECDED10CE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902075"/>
            <a:ext cx="228600" cy="28892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1" name="AutoShape 57">
            <a:extLst>
              <a:ext uri="{FF2B5EF4-FFF2-40B4-BE49-F238E27FC236}">
                <a16:creationId xmlns:a16="http://schemas.microsoft.com/office/drawing/2014/main" id="{8EDD0F5F-0404-FC49-86A0-E85D08F78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1974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Obs</a:t>
            </a:r>
          </a:p>
        </p:txBody>
      </p:sp>
      <p:sp>
        <p:nvSpPr>
          <p:cNvPr id="11322" name="Line 58">
            <a:extLst>
              <a:ext uri="{FF2B5EF4-FFF2-40B4-BE49-F238E27FC236}">
                <a16:creationId xmlns:a16="http://schemas.microsoft.com/office/drawing/2014/main" id="{3AA7F1CA-8AA1-AF4C-8004-28C099555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3018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3" name="Line 59">
            <a:extLst>
              <a:ext uri="{FF2B5EF4-FFF2-40B4-BE49-F238E27FC236}">
                <a16:creationId xmlns:a16="http://schemas.microsoft.com/office/drawing/2014/main" id="{04FD6EDA-D1D7-484E-8B74-921E21916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2162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4" name="Line 60">
            <a:extLst>
              <a:ext uri="{FF2B5EF4-FFF2-40B4-BE49-F238E27FC236}">
                <a16:creationId xmlns:a16="http://schemas.microsoft.com/office/drawing/2014/main" id="{8B8B9175-C14E-1F4F-952B-CDD782A05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7432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5" name="Line 61">
            <a:extLst>
              <a:ext uri="{FF2B5EF4-FFF2-40B4-BE49-F238E27FC236}">
                <a16:creationId xmlns:a16="http://schemas.microsoft.com/office/drawing/2014/main" id="{032E4815-05FA-4449-84A1-2942E2DA5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7432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BBF74686-462F-5C4B-83B5-28A716140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600200"/>
            <a:ext cx="2209800" cy="19050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4" name="AutoShape 3">
            <a:extLst>
              <a:ext uri="{FF2B5EF4-FFF2-40B4-BE49-F238E27FC236}">
                <a16:creationId xmlns:a16="http://schemas.microsoft.com/office/drawing/2014/main" id="{AD84E68A-0DC5-6A43-B244-C5F1BA4B2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90800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13315" name="AutoShape 4">
            <a:extLst>
              <a:ext uri="{FF2B5EF4-FFF2-40B4-BE49-F238E27FC236}">
                <a16:creationId xmlns:a16="http://schemas.microsoft.com/office/drawing/2014/main" id="{C5E60531-5AE2-1348-AE57-56DDC7531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1295400" cy="1905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GRIB Input: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Observation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Analyses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Model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Forecasts</a:t>
            </a: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B1A8C058-1103-4247-8AC3-E8D1103BF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616075"/>
            <a:ext cx="1295400" cy="46323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7" name="Text Box 6">
            <a:extLst>
              <a:ext uri="{FF2B5EF4-FFF2-40B4-BE49-F238E27FC236}">
                <a16:creationId xmlns:a16="http://schemas.microsoft.com/office/drawing/2014/main" id="{022664A9-4BCA-994F-82CB-FD9CE58D3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v3.1</a:t>
            </a:r>
          </a:p>
        </p:txBody>
      </p:sp>
      <p:sp>
        <p:nvSpPr>
          <p:cNvPr id="13318" name="Rectangle 7">
            <a:extLst>
              <a:ext uri="{FF2B5EF4-FFF2-40B4-BE49-F238E27FC236}">
                <a16:creationId xmlns:a16="http://schemas.microsoft.com/office/drawing/2014/main" id="{8AD2851A-6CD1-C244-A1F4-654775904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39875"/>
            <a:ext cx="8382000" cy="48006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13319" name="AutoShape 8">
            <a:extLst>
              <a:ext uri="{FF2B5EF4-FFF2-40B4-BE49-F238E27FC236}">
                <a16:creationId xmlns:a16="http://schemas.microsoft.com/office/drawing/2014/main" id="{6FD5E9A8-1A7D-F644-95AC-28EB18EB20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0" y="6264275"/>
            <a:ext cx="3175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0" name="AutoShape 9">
            <a:extLst>
              <a:ext uri="{FF2B5EF4-FFF2-40B4-BE49-F238E27FC236}">
                <a16:creationId xmlns:a16="http://schemas.microsoft.com/office/drawing/2014/main" id="{FDEEDA13-64B5-4D43-9C1A-69E52F43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95800"/>
            <a:ext cx="12954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 Obs</a:t>
            </a:r>
          </a:p>
        </p:txBody>
      </p:sp>
      <p:sp>
        <p:nvSpPr>
          <p:cNvPr id="13321" name="AutoShape 10">
            <a:extLst>
              <a:ext uri="{FF2B5EF4-FFF2-40B4-BE49-F238E27FC236}">
                <a16:creationId xmlns:a16="http://schemas.microsoft.com/office/drawing/2014/main" id="{8A90ABEB-0A21-7949-A64D-A3A1479EE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334000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</a:p>
        </p:txBody>
      </p:sp>
      <p:sp>
        <p:nvSpPr>
          <p:cNvPr id="13322" name="AutoShape 11">
            <a:extLst>
              <a:ext uri="{FF2B5EF4-FFF2-40B4-BE49-F238E27FC236}">
                <a16:creationId xmlns:a16="http://schemas.microsoft.com/office/drawing/2014/main" id="{76D85800-E571-4241-87FC-0A7E51F17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495800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Obs</a:t>
            </a:r>
          </a:p>
        </p:txBody>
      </p:sp>
      <p:sp>
        <p:nvSpPr>
          <p:cNvPr id="13323" name="AutoShape 12">
            <a:extLst>
              <a:ext uri="{FF2B5EF4-FFF2-40B4-BE49-F238E27FC236}">
                <a16:creationId xmlns:a16="http://schemas.microsoft.com/office/drawing/2014/main" id="{FAF6ECD8-F2D5-EA4F-A00D-71DBF32F4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922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PS</a:t>
            </a:r>
          </a:p>
        </p:txBody>
      </p:sp>
      <p:sp>
        <p:nvSpPr>
          <p:cNvPr id="13324" name="AutoShape 13">
            <a:extLst>
              <a:ext uri="{FF2B5EF4-FFF2-40B4-BE49-F238E27FC236}">
                <a16:creationId xmlns:a16="http://schemas.microsoft.com/office/drawing/2014/main" id="{77414EA1-48A9-3F43-9AEE-BF2C7E031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5210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  <a:r>
              <a:rPr lang="en-GB" altLang="en-US" sz="14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13325" name="Text Box 14">
            <a:extLst>
              <a:ext uri="{FF2B5EF4-FFF2-40B4-BE49-F238E27FC236}">
                <a16:creationId xmlns:a16="http://schemas.microsoft.com/office/drawing/2014/main" id="{8D84260A-A0B1-D746-A873-2E12D72EF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1295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Input</a:t>
            </a:r>
          </a:p>
        </p:txBody>
      </p:sp>
      <p:sp>
        <p:nvSpPr>
          <p:cNvPr id="13326" name="Text Box 15">
            <a:extLst>
              <a:ext uri="{FF2B5EF4-FFF2-40B4-BE49-F238E27FC236}">
                <a16:creationId xmlns:a16="http://schemas.microsoft.com/office/drawing/2014/main" id="{8220A06D-939F-1145-BEA2-5CBDBDF3B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143000"/>
            <a:ext cx="2209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Reformat</a:t>
            </a:r>
          </a:p>
        </p:txBody>
      </p:sp>
      <p:sp>
        <p:nvSpPr>
          <p:cNvPr id="13327" name="Text Box 16">
            <a:extLst>
              <a:ext uri="{FF2B5EF4-FFF2-40B4-BE49-F238E27FC236}">
                <a16:creationId xmlns:a16="http://schemas.microsoft.com/office/drawing/2014/main" id="{56BDAC54-4F8C-844D-BD43-E947A075F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143000"/>
            <a:ext cx="2209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Statistics</a:t>
            </a:r>
          </a:p>
        </p:txBody>
      </p:sp>
      <p:sp>
        <p:nvSpPr>
          <p:cNvPr id="13328" name="Rectangle 17">
            <a:extLst>
              <a:ext uri="{FF2B5EF4-FFF2-40B4-BE49-F238E27FC236}">
                <a16:creationId xmlns:a16="http://schemas.microsoft.com/office/drawing/2014/main" id="{BCA1F707-0AF0-2244-ACE3-CB1EE43C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035675"/>
            <a:ext cx="762000" cy="228600"/>
          </a:xfrm>
          <a:prstGeom prst="rect">
            <a:avLst/>
          </a:prstGeom>
          <a:solidFill>
            <a:srgbClr val="DDDDDD"/>
          </a:solidFill>
          <a:ln w="252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29" name="Text Box 18">
            <a:extLst>
              <a:ext uri="{FF2B5EF4-FFF2-40B4-BE49-F238E27FC236}">
                <a16:creationId xmlns:a16="http://schemas.microsoft.com/office/drawing/2014/main" id="{2B9D4509-4D95-184D-94AC-052BCB25E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959475"/>
            <a:ext cx="1143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400"/>
              <a:t>= optional</a:t>
            </a:r>
          </a:p>
        </p:txBody>
      </p:sp>
      <p:sp>
        <p:nvSpPr>
          <p:cNvPr id="13330" name="Line 19">
            <a:extLst>
              <a:ext uri="{FF2B5EF4-FFF2-40B4-BE49-F238E27FC236}">
                <a16:creationId xmlns:a16="http://schemas.microsoft.com/office/drawing/2014/main" id="{BC7656FE-3289-824F-8297-E223094C5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987675"/>
            <a:ext cx="762000" cy="9906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20">
            <a:extLst>
              <a:ext uri="{FF2B5EF4-FFF2-40B4-BE49-F238E27FC236}">
                <a16:creationId xmlns:a16="http://schemas.microsoft.com/office/drawing/2014/main" id="{2C1F158E-8778-3341-AC05-BDE5E51B3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0732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AutoShape 21">
            <a:extLst>
              <a:ext uri="{FF2B5EF4-FFF2-40B4-BE49-F238E27FC236}">
                <a16:creationId xmlns:a16="http://schemas.microsoft.com/office/drawing/2014/main" id="{20E73F65-2DBC-BA4A-BFEC-46280AAE0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9782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</p:txBody>
      </p:sp>
      <p:sp>
        <p:nvSpPr>
          <p:cNvPr id="13333" name="AutoShape 22">
            <a:extLst>
              <a:ext uri="{FF2B5EF4-FFF2-40B4-BE49-F238E27FC236}">
                <a16:creationId xmlns:a16="http://schemas.microsoft.com/office/drawing/2014/main" id="{A494049D-5E62-9846-A020-A6935F3E1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581400"/>
            <a:ext cx="12954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 Obs</a:t>
            </a:r>
          </a:p>
        </p:txBody>
      </p:sp>
      <p:sp>
        <p:nvSpPr>
          <p:cNvPr id="13334" name="Line 23">
            <a:extLst>
              <a:ext uri="{FF2B5EF4-FFF2-40B4-BE49-F238E27FC236}">
                <a16:creationId xmlns:a16="http://schemas.microsoft.com/office/drawing/2014/main" id="{A9B6A549-FD6D-3F4F-AFCF-62E1516ED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0732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Line 24">
            <a:extLst>
              <a:ext uri="{FF2B5EF4-FFF2-40B4-BE49-F238E27FC236}">
                <a16:creationId xmlns:a16="http://schemas.microsoft.com/office/drawing/2014/main" id="{B27FCA1C-9895-BA41-90EA-E5E01E737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5878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Line 25">
            <a:extLst>
              <a:ext uri="{FF2B5EF4-FFF2-40B4-BE49-F238E27FC236}">
                <a16:creationId xmlns:a16="http://schemas.microsoft.com/office/drawing/2014/main" id="{066A5BB2-641A-AB47-B887-71914758F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768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Oval 26">
            <a:extLst>
              <a:ext uri="{FF2B5EF4-FFF2-40B4-BE49-F238E27FC236}">
                <a16:creationId xmlns:a16="http://schemas.microsoft.com/office/drawing/2014/main" id="{218B31CA-0A6B-F74F-8AC3-CD673B1E5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6066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3338" name="Line 28">
            <a:extLst>
              <a:ext uri="{FF2B5EF4-FFF2-40B4-BE49-F238E27FC236}">
                <a16:creationId xmlns:a16="http://schemas.microsoft.com/office/drawing/2014/main" id="{FDF70B8D-7D1A-3246-85D4-4BEA5ECEB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962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Line 29">
            <a:extLst>
              <a:ext uri="{FF2B5EF4-FFF2-40B4-BE49-F238E27FC236}">
                <a16:creationId xmlns:a16="http://schemas.microsoft.com/office/drawing/2014/main" id="{A95E6702-8107-1449-BEF5-87E3FE5DE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0732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0" name="Line 30">
            <a:extLst>
              <a:ext uri="{FF2B5EF4-FFF2-40B4-BE49-F238E27FC236}">
                <a16:creationId xmlns:a16="http://schemas.microsoft.com/office/drawing/2014/main" id="{89BF45AB-2704-DC4C-B4BA-1E50AEE9D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9020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Line 31">
            <a:extLst>
              <a:ext uri="{FF2B5EF4-FFF2-40B4-BE49-F238E27FC236}">
                <a16:creationId xmlns:a16="http://schemas.microsoft.com/office/drawing/2014/main" id="{6C0941BD-6E90-754D-8F95-C974700A5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8070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AutoShape 32">
            <a:extLst>
              <a:ext uri="{FF2B5EF4-FFF2-40B4-BE49-F238E27FC236}">
                <a16:creationId xmlns:a16="http://schemas.microsoft.com/office/drawing/2014/main" id="{C460C0AE-4763-F746-B4AF-75273CC7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6066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PS</a:t>
            </a:r>
          </a:p>
        </p:txBody>
      </p:sp>
      <p:sp>
        <p:nvSpPr>
          <p:cNvPr id="13343" name="Line 33">
            <a:extLst>
              <a:ext uri="{FF2B5EF4-FFF2-40B4-BE49-F238E27FC236}">
                <a16:creationId xmlns:a16="http://schemas.microsoft.com/office/drawing/2014/main" id="{EDD47ECF-3720-394D-9F64-C27C505CB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5878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AutoShape 34">
            <a:extLst>
              <a:ext uri="{FF2B5EF4-FFF2-40B4-BE49-F238E27FC236}">
                <a16:creationId xmlns:a16="http://schemas.microsoft.com/office/drawing/2014/main" id="{92892568-E1CF-0447-BBA8-4DF8931F9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76400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Mask</a:t>
            </a:r>
          </a:p>
        </p:txBody>
      </p:sp>
      <p:sp>
        <p:nvSpPr>
          <p:cNvPr id="13345" name="Text Box 35">
            <a:extLst>
              <a:ext uri="{FF2B5EF4-FFF2-40B4-BE49-F238E27FC236}">
                <a16:creationId xmlns:a16="http://schemas.microsoft.com/office/drawing/2014/main" id="{E4D9CF18-033C-B644-82EA-CB50992BA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143000"/>
            <a:ext cx="2133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Analysis</a:t>
            </a:r>
          </a:p>
        </p:txBody>
      </p:sp>
      <p:sp>
        <p:nvSpPr>
          <p:cNvPr id="13346" name="Oval 36">
            <a:extLst>
              <a:ext uri="{FF2B5EF4-FFF2-40B4-BE49-F238E27FC236}">
                <a16:creationId xmlns:a16="http://schemas.microsoft.com/office/drawing/2014/main" id="{A472407A-1AA6-0346-9607-942B7518C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6922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MODE</a:t>
            </a:r>
          </a:p>
        </p:txBody>
      </p:sp>
      <p:sp>
        <p:nvSpPr>
          <p:cNvPr id="13347" name="Oval 37">
            <a:extLst>
              <a:ext uri="{FF2B5EF4-FFF2-40B4-BE49-F238E27FC236}">
                <a16:creationId xmlns:a16="http://schemas.microsoft.com/office/drawing/2014/main" id="{49AEC2CA-99B2-D446-BC3A-21FEE4698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5210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3348" name="Oval 38">
            <a:extLst>
              <a:ext uri="{FF2B5EF4-FFF2-40B4-BE49-F238E27FC236}">
                <a16:creationId xmlns:a16="http://schemas.microsoft.com/office/drawing/2014/main" id="{523EFE19-9A81-1542-9916-F570E6219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4196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3349" name="Oval 39">
            <a:extLst>
              <a:ext uri="{FF2B5EF4-FFF2-40B4-BE49-F238E27FC236}">
                <a16:creationId xmlns:a16="http://schemas.microsoft.com/office/drawing/2014/main" id="{B0641FBF-AAED-0E4A-BE9D-4FDB8C145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3340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3350" name="Oval 40">
            <a:extLst>
              <a:ext uri="{FF2B5EF4-FFF2-40B4-BE49-F238E27FC236}">
                <a16:creationId xmlns:a16="http://schemas.microsoft.com/office/drawing/2014/main" id="{811668C9-F862-3941-8A74-832EC4AF7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6922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Analysis</a:t>
            </a:r>
          </a:p>
        </p:txBody>
      </p:sp>
      <p:sp>
        <p:nvSpPr>
          <p:cNvPr id="13351" name="Oval 41">
            <a:extLst>
              <a:ext uri="{FF2B5EF4-FFF2-40B4-BE49-F238E27FC236}">
                <a16:creationId xmlns:a16="http://schemas.microsoft.com/office/drawing/2014/main" id="{8507A7AE-DC86-2740-A0EC-947763A58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9624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Analysis</a:t>
            </a:r>
          </a:p>
        </p:txBody>
      </p:sp>
      <p:sp>
        <p:nvSpPr>
          <p:cNvPr id="13352" name="Oval 42">
            <a:extLst>
              <a:ext uri="{FF2B5EF4-FFF2-40B4-BE49-F238E27FC236}">
                <a16:creationId xmlns:a16="http://schemas.microsoft.com/office/drawing/2014/main" id="{FF86888C-6A00-D245-8EAB-E0349DE09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4958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PB2NC</a:t>
            </a:r>
          </a:p>
        </p:txBody>
      </p:sp>
      <p:sp>
        <p:nvSpPr>
          <p:cNvPr id="13353" name="Oval 43">
            <a:extLst>
              <a:ext uri="{FF2B5EF4-FFF2-40B4-BE49-F238E27FC236}">
                <a16:creationId xmlns:a16="http://schemas.microsoft.com/office/drawing/2014/main" id="{2D83CE92-666A-E44B-ACC8-2FCDE7576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5814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ASCII2NC</a:t>
            </a:r>
          </a:p>
        </p:txBody>
      </p:sp>
      <p:sp>
        <p:nvSpPr>
          <p:cNvPr id="13354" name="Oval 44">
            <a:extLst>
              <a:ext uri="{FF2B5EF4-FFF2-40B4-BE49-F238E27FC236}">
                <a16:creationId xmlns:a16="http://schemas.microsoft.com/office/drawing/2014/main" id="{28A29D74-D177-C64D-AB0C-1500055B6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5908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Combine</a:t>
            </a:r>
          </a:p>
        </p:txBody>
      </p:sp>
      <p:sp>
        <p:nvSpPr>
          <p:cNvPr id="13355" name="Oval 45">
            <a:extLst>
              <a:ext uri="{FF2B5EF4-FFF2-40B4-BE49-F238E27FC236}">
                <a16:creationId xmlns:a16="http://schemas.microsoft.com/office/drawing/2014/main" id="{93BD1281-E6D2-954E-A260-09F502A6C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764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Poly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Mask</a:t>
            </a:r>
          </a:p>
        </p:txBody>
      </p:sp>
      <p:sp>
        <p:nvSpPr>
          <p:cNvPr id="13356" name="AutoShape 46">
            <a:extLst>
              <a:ext uri="{FF2B5EF4-FFF2-40B4-BE49-F238E27FC236}">
                <a16:creationId xmlns:a16="http://schemas.microsoft.com/office/drawing/2014/main" id="{78E9DEAA-B88B-F142-9A82-49BE45CCA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419600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  <a:r>
              <a:rPr lang="en-GB" altLang="en-US" sz="14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13357" name="Line 47">
            <a:extLst>
              <a:ext uri="{FF2B5EF4-FFF2-40B4-BE49-F238E27FC236}">
                <a16:creationId xmlns:a16="http://schemas.microsoft.com/office/drawing/2014/main" id="{54F25151-FA77-F94F-BC5E-80AD66E3F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8006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8" name="AutoShape 48">
            <a:extLst>
              <a:ext uri="{FF2B5EF4-FFF2-40B4-BE49-F238E27FC236}">
                <a16:creationId xmlns:a16="http://schemas.microsoft.com/office/drawing/2014/main" id="{D66A55A2-4FE5-AD4B-9A03-FAA0D492C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6922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</p:txBody>
      </p:sp>
      <p:sp>
        <p:nvSpPr>
          <p:cNvPr id="13359" name="Line 49">
            <a:extLst>
              <a:ext uri="{FF2B5EF4-FFF2-40B4-BE49-F238E27FC236}">
                <a16:creationId xmlns:a16="http://schemas.microsoft.com/office/drawing/2014/main" id="{9F432E8E-0C14-AD49-BB7D-20D6976A0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3592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0" name="Line 51">
            <a:extLst>
              <a:ext uri="{FF2B5EF4-FFF2-40B4-BE49-F238E27FC236}">
                <a16:creationId xmlns:a16="http://schemas.microsoft.com/office/drawing/2014/main" id="{2A021823-B2CB-9A4A-A23D-2A4AA6764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8768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1" name="Line 52">
            <a:extLst>
              <a:ext uri="{FF2B5EF4-FFF2-40B4-BE49-F238E27FC236}">
                <a16:creationId xmlns:a16="http://schemas.microsoft.com/office/drawing/2014/main" id="{8A48A406-2374-934A-A958-E4AFE05B2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7150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2" name="Line 53">
            <a:extLst>
              <a:ext uri="{FF2B5EF4-FFF2-40B4-BE49-F238E27FC236}">
                <a16:creationId xmlns:a16="http://schemas.microsoft.com/office/drawing/2014/main" id="{C07A082B-B8C8-5F48-9C5B-3B9D646FA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76800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3" name="Line 54">
            <a:extLst>
              <a:ext uri="{FF2B5EF4-FFF2-40B4-BE49-F238E27FC236}">
                <a16:creationId xmlns:a16="http://schemas.microsoft.com/office/drawing/2014/main" id="{5251CB1B-2C61-6D40-8AAB-BAD845275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9876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4" name="Line 55">
            <a:extLst>
              <a:ext uri="{FF2B5EF4-FFF2-40B4-BE49-F238E27FC236}">
                <a16:creationId xmlns:a16="http://schemas.microsoft.com/office/drawing/2014/main" id="{5B6E77D8-C722-3145-AB3F-F5BAE5E5A6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799013"/>
            <a:ext cx="762000" cy="9175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5" name="Line 56">
            <a:extLst>
              <a:ext uri="{FF2B5EF4-FFF2-40B4-BE49-F238E27FC236}">
                <a16:creationId xmlns:a16="http://schemas.microsoft.com/office/drawing/2014/main" id="{55226311-0B05-8A44-B498-393D90578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902075"/>
            <a:ext cx="228600" cy="28892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6" name="Line 58">
            <a:extLst>
              <a:ext uri="{FF2B5EF4-FFF2-40B4-BE49-F238E27FC236}">
                <a16:creationId xmlns:a16="http://schemas.microsoft.com/office/drawing/2014/main" id="{C1926E2E-EDC1-8B44-AE2E-5D5F1AE17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057400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7" name="Line 59">
            <a:extLst>
              <a:ext uri="{FF2B5EF4-FFF2-40B4-BE49-F238E27FC236}">
                <a16:creationId xmlns:a16="http://schemas.microsoft.com/office/drawing/2014/main" id="{891811A4-CBE4-E446-9D64-574540307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971800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8" name="Line 60">
            <a:extLst>
              <a:ext uri="{FF2B5EF4-FFF2-40B4-BE49-F238E27FC236}">
                <a16:creationId xmlns:a16="http://schemas.microsoft.com/office/drawing/2014/main" id="{F72B62F6-CF9A-DA4F-B362-B4D02B04B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49872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9" name="Line 61">
            <a:extLst>
              <a:ext uri="{FF2B5EF4-FFF2-40B4-BE49-F238E27FC236}">
                <a16:creationId xmlns:a16="http://schemas.microsoft.com/office/drawing/2014/main" id="{A02AE4E0-27FA-AD4B-AB45-BE899A0F5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49872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0" name="Oval 42">
            <a:extLst>
              <a:ext uri="{FF2B5EF4-FFF2-40B4-BE49-F238E27FC236}">
                <a16:creationId xmlns:a16="http://schemas.microsoft.com/office/drawing/2014/main" id="{03A4F93F-A4C0-584A-BE0D-09D1D88AF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4102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MADIS2NC</a:t>
            </a:r>
          </a:p>
        </p:txBody>
      </p:sp>
      <p:sp>
        <p:nvSpPr>
          <p:cNvPr id="13371" name="AutoShape 9">
            <a:extLst>
              <a:ext uri="{FF2B5EF4-FFF2-40B4-BE49-F238E27FC236}">
                <a16:creationId xmlns:a16="http://schemas.microsoft.com/office/drawing/2014/main" id="{4E8F260F-BDEB-EC4E-AEC3-9EF017F4A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10200"/>
            <a:ext cx="12954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 Obs</a:t>
            </a:r>
          </a:p>
        </p:txBody>
      </p:sp>
      <p:sp>
        <p:nvSpPr>
          <p:cNvPr id="13372" name="Line 51">
            <a:extLst>
              <a:ext uri="{FF2B5EF4-FFF2-40B4-BE49-F238E27FC236}">
                <a16:creationId xmlns:a16="http://schemas.microsoft.com/office/drawing/2014/main" id="{36773C25-CEFD-8D4D-8C8E-28A3FC88B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7912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3" name="Line 50">
            <a:extLst>
              <a:ext uri="{FF2B5EF4-FFF2-40B4-BE49-F238E27FC236}">
                <a16:creationId xmlns:a16="http://schemas.microsoft.com/office/drawing/2014/main" id="{CE8F3560-BF62-A94B-9C79-98973BAE24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570413"/>
            <a:ext cx="228600" cy="2317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4" name="Line 50">
            <a:extLst>
              <a:ext uri="{FF2B5EF4-FFF2-40B4-BE49-F238E27FC236}">
                <a16:creationId xmlns:a16="http://schemas.microsoft.com/office/drawing/2014/main" id="{DE7905FD-7C13-F943-B6AB-65C0740BFA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5334000"/>
            <a:ext cx="304800" cy="4603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5" name="Line 56">
            <a:extLst>
              <a:ext uri="{FF2B5EF4-FFF2-40B4-BE49-F238E27FC236}">
                <a16:creationId xmlns:a16="http://schemas.microsoft.com/office/drawing/2014/main" id="{BE176445-D550-EB4F-9A15-31F5279A0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962400"/>
            <a:ext cx="304800" cy="5334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61" name="Elbow Connector 268">
            <a:extLst>
              <a:ext uri="{FF2B5EF4-FFF2-40B4-BE49-F238E27FC236}">
                <a16:creationId xmlns:a16="http://schemas.microsoft.com/office/drawing/2014/main" id="{15FCA847-E1DC-1540-905D-F4E120E057B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789363" y="2752725"/>
            <a:ext cx="146050" cy="3008313"/>
          </a:xfrm>
          <a:prstGeom prst="bentConnector3">
            <a:avLst>
              <a:gd name="adj1" fmla="val -5930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2" name="Straight Connector 273">
            <a:extLst>
              <a:ext uri="{FF2B5EF4-FFF2-40B4-BE49-F238E27FC236}">
                <a16:creationId xmlns:a16="http://schemas.microsoft.com/office/drawing/2014/main" id="{9E04B898-7443-3A4B-8DB9-C33D3638AD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41763" y="3876675"/>
            <a:ext cx="76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3" name="Straight Connector 274">
            <a:extLst>
              <a:ext uri="{FF2B5EF4-FFF2-40B4-BE49-F238E27FC236}">
                <a16:creationId xmlns:a16="http://schemas.microsoft.com/office/drawing/2014/main" id="{2A0203E9-D8AC-0847-93EA-9C7F3AA241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41763" y="4800600"/>
            <a:ext cx="76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4" name="Elbow Connector 256">
            <a:extLst>
              <a:ext uri="{FF2B5EF4-FFF2-40B4-BE49-F238E27FC236}">
                <a16:creationId xmlns:a16="http://schemas.microsoft.com/office/drawing/2014/main" id="{30B49EF0-0A63-614F-A07F-1B7F80DBA11E}"/>
              </a:ext>
            </a:extLst>
          </p:cNvPr>
          <p:cNvCxnSpPr>
            <a:cxnSpLocks noChangeShapeType="1"/>
            <a:endCxn id="15457" idx="2"/>
          </p:cNvCxnSpPr>
          <p:nvPr/>
        </p:nvCxnSpPr>
        <p:spPr bwMode="auto">
          <a:xfrm flipV="1">
            <a:off x="1219200" y="3876675"/>
            <a:ext cx="1885950" cy="314325"/>
          </a:xfrm>
          <a:prstGeom prst="bentConnector3">
            <a:avLst>
              <a:gd name="adj1" fmla="val 8017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5" name="AutoShape 3">
            <a:extLst>
              <a:ext uri="{FF2B5EF4-FFF2-40B4-BE49-F238E27FC236}">
                <a16:creationId xmlns:a16="http://schemas.microsoft.com/office/drawing/2014/main" id="{46C19B66-1EEF-5743-B39F-124FA91CB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936875"/>
            <a:ext cx="549275" cy="5476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5366" name="AutoShape 4">
            <a:extLst>
              <a:ext uri="{FF2B5EF4-FFF2-40B4-BE49-F238E27FC236}">
                <a16:creationId xmlns:a16="http://schemas.microsoft.com/office/drawing/2014/main" id="{052E06D8-DAA7-4C44-9569-59DC2BB1D9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" y="1524000"/>
            <a:ext cx="838200" cy="12954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Model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Observation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Analyses</a:t>
            </a:r>
          </a:p>
        </p:txBody>
      </p:sp>
      <p:sp>
        <p:nvSpPr>
          <p:cNvPr id="15367" name="Rectangle 5">
            <a:extLst>
              <a:ext uri="{FF2B5EF4-FFF2-40B4-BE49-F238E27FC236}">
                <a16:creationId xmlns:a16="http://schemas.microsoft.com/office/drawing/2014/main" id="{884DC0C7-7E0B-704D-B244-24A3DFCA82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5750" y="1782763"/>
            <a:ext cx="971550" cy="4160837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368" name="Text Box 6">
            <a:extLst>
              <a:ext uri="{FF2B5EF4-FFF2-40B4-BE49-F238E27FC236}">
                <a16:creationId xmlns:a16="http://schemas.microsoft.com/office/drawing/2014/main" id="{F215A63C-361C-8F42-B5EC-13B1B1B49AF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v4.1</a:t>
            </a:r>
          </a:p>
        </p:txBody>
      </p:sp>
      <p:sp>
        <p:nvSpPr>
          <p:cNvPr id="15369" name="Rectangle 7">
            <a:extLst>
              <a:ext uri="{FF2B5EF4-FFF2-40B4-BE49-F238E27FC236}">
                <a16:creationId xmlns:a16="http://schemas.microsoft.com/office/drawing/2014/main" id="{3EF088E4-E43E-7D4A-8B9C-45148E2960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000" y="1447800"/>
            <a:ext cx="83820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370" name="AutoShape 9">
            <a:extLst>
              <a:ext uri="{FF2B5EF4-FFF2-40B4-BE49-F238E27FC236}">
                <a16:creationId xmlns:a16="http://schemas.microsoft.com/office/drawing/2014/main" id="{130D0A41-973F-5140-8DBB-A5B62EC561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" y="4973638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 Obs</a:t>
            </a:r>
          </a:p>
        </p:txBody>
      </p:sp>
      <p:sp>
        <p:nvSpPr>
          <p:cNvPr id="15371" name="AutoShape 10">
            <a:extLst>
              <a:ext uri="{FF2B5EF4-FFF2-40B4-BE49-F238E27FC236}">
                <a16:creationId xmlns:a16="http://schemas.microsoft.com/office/drawing/2014/main" id="{63BC6D1D-786F-8544-8A17-406EAB0B6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2514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15372" name="AutoShape 11">
            <a:extLst>
              <a:ext uri="{FF2B5EF4-FFF2-40B4-BE49-F238E27FC236}">
                <a16:creationId xmlns:a16="http://schemas.microsoft.com/office/drawing/2014/main" id="{6298C01E-30DE-7948-A6CC-5043DA533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01015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15373" name="AutoShape 12">
            <a:extLst>
              <a:ext uri="{FF2B5EF4-FFF2-40B4-BE49-F238E27FC236}">
                <a16:creationId xmlns:a16="http://schemas.microsoft.com/office/drawing/2014/main" id="{583FE2E2-F28F-7A48-B81A-CE6BC6E2B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1854200"/>
            <a:ext cx="547687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5374" name="AutoShape 13">
            <a:extLst>
              <a:ext uri="{FF2B5EF4-FFF2-40B4-BE49-F238E27FC236}">
                <a16:creationId xmlns:a16="http://schemas.microsoft.com/office/drawing/2014/main" id="{D63E853F-4D7A-6C4F-A827-99EC238EC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08338"/>
            <a:ext cx="549275" cy="6413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5375" name="Text Box 14">
            <a:extLst>
              <a:ext uri="{FF2B5EF4-FFF2-40B4-BE49-F238E27FC236}">
                <a16:creationId xmlns:a16="http://schemas.microsoft.com/office/drawing/2014/main" id="{7722844B-173F-F546-B815-A15C7BC7BFD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286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15376" name="Text Box 15">
            <a:extLst>
              <a:ext uri="{FF2B5EF4-FFF2-40B4-BE49-F238E27FC236}">
                <a16:creationId xmlns:a16="http://schemas.microsoft.com/office/drawing/2014/main" id="{85403381-F468-6346-8E32-BCA7B90F4E0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4478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15377" name="Text Box 16">
            <a:extLst>
              <a:ext uri="{FF2B5EF4-FFF2-40B4-BE49-F238E27FC236}">
                <a16:creationId xmlns:a16="http://schemas.microsoft.com/office/drawing/2014/main" id="{06F5B1A3-4E6F-A349-8F14-7D063F4718D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0386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15378" name="AutoShape 22">
            <a:extLst>
              <a:ext uri="{FF2B5EF4-FFF2-40B4-BE49-F238E27FC236}">
                <a16:creationId xmlns:a16="http://schemas.microsoft.com/office/drawing/2014/main" id="{ADAE5F4A-0BEE-474C-AB00-1D2F5DFE32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" y="4267200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 Obs</a:t>
            </a:r>
          </a:p>
        </p:txBody>
      </p:sp>
      <p:sp>
        <p:nvSpPr>
          <p:cNvPr id="15379" name="Oval 26">
            <a:extLst>
              <a:ext uri="{FF2B5EF4-FFF2-40B4-BE49-F238E27FC236}">
                <a16:creationId xmlns:a16="http://schemas.microsoft.com/office/drawing/2014/main" id="{F0BB86D1-1BE3-EA47-8017-001675C233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1313" y="2528888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5380" name="AutoShape 32">
            <a:extLst>
              <a:ext uri="{FF2B5EF4-FFF2-40B4-BE49-F238E27FC236}">
                <a16:creationId xmlns:a16="http://schemas.microsoft.com/office/drawing/2014/main" id="{FBBE95E5-408E-2A46-9DF2-7155F9269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209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5381" name="AutoShape 34">
            <a:extLst>
              <a:ext uri="{FF2B5EF4-FFF2-40B4-BE49-F238E27FC236}">
                <a16:creationId xmlns:a16="http://schemas.microsoft.com/office/drawing/2014/main" id="{DC196417-3A92-9E44-BDCA-5E1487AEA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5240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Mask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</p:txBody>
      </p:sp>
      <p:sp>
        <p:nvSpPr>
          <p:cNvPr id="15382" name="Text Box 35">
            <a:extLst>
              <a:ext uri="{FF2B5EF4-FFF2-40B4-BE49-F238E27FC236}">
                <a16:creationId xmlns:a16="http://schemas.microsoft.com/office/drawing/2014/main" id="{9681BF8D-983B-6745-920C-A037A534ECA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626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15383" name="Oval 36">
            <a:extLst>
              <a:ext uri="{FF2B5EF4-FFF2-40B4-BE49-F238E27FC236}">
                <a16:creationId xmlns:a16="http://schemas.microsoft.com/office/drawing/2014/main" id="{C50CE0F9-6AFF-E249-9001-B40A7C97ED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1313" y="1858963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15384" name="Oval 37">
            <a:extLst>
              <a:ext uri="{FF2B5EF4-FFF2-40B4-BE49-F238E27FC236}">
                <a16:creationId xmlns:a16="http://schemas.microsoft.com/office/drawing/2014/main" id="{25F68718-98E9-EA4F-A77D-B765425199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1313" y="3214688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5385" name="Oval 38">
            <a:extLst>
              <a:ext uri="{FF2B5EF4-FFF2-40B4-BE49-F238E27FC236}">
                <a16:creationId xmlns:a16="http://schemas.microsoft.com/office/drawing/2014/main" id="{92906919-A8AF-BF45-B0FD-2D4B6915FD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1313" y="45720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5386" name="Oval 39">
            <a:extLst>
              <a:ext uri="{FF2B5EF4-FFF2-40B4-BE49-F238E27FC236}">
                <a16:creationId xmlns:a16="http://schemas.microsoft.com/office/drawing/2014/main" id="{AE51BC0A-FBEE-3D44-9105-8DD5173D32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2900" y="52578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5387" name="Oval 40">
            <a:extLst>
              <a:ext uri="{FF2B5EF4-FFF2-40B4-BE49-F238E27FC236}">
                <a16:creationId xmlns:a16="http://schemas.microsoft.com/office/drawing/2014/main" id="{7416A6E5-8196-F44F-A64F-C0DACE3447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8350" y="1858963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5388" name="Oval 41">
            <a:extLst>
              <a:ext uri="{FF2B5EF4-FFF2-40B4-BE49-F238E27FC236}">
                <a16:creationId xmlns:a16="http://schemas.microsoft.com/office/drawing/2014/main" id="{F36741AC-8FFF-8144-8AE1-A8F5F9683D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8350" y="38671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5389" name="Oval 42">
            <a:extLst>
              <a:ext uri="{FF2B5EF4-FFF2-40B4-BE49-F238E27FC236}">
                <a16:creationId xmlns:a16="http://schemas.microsoft.com/office/drawing/2014/main" id="{1FE6794E-E46E-3A4E-8B64-3438AB3243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8750" y="49720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15390" name="Oval 43">
            <a:extLst>
              <a:ext uri="{FF2B5EF4-FFF2-40B4-BE49-F238E27FC236}">
                <a16:creationId xmlns:a16="http://schemas.microsoft.com/office/drawing/2014/main" id="{1C9ACCA2-B520-9B4A-984B-51272C763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8750" y="42672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15391" name="Oval 44">
            <a:extLst>
              <a:ext uri="{FF2B5EF4-FFF2-40B4-BE49-F238E27FC236}">
                <a16:creationId xmlns:a16="http://schemas.microsoft.com/office/drawing/2014/main" id="{E2ADE686-11D6-8E44-B8F5-5897B60172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8750" y="22288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15392" name="Oval 45">
            <a:extLst>
              <a:ext uri="{FF2B5EF4-FFF2-40B4-BE49-F238E27FC236}">
                <a16:creationId xmlns:a16="http://schemas.microsoft.com/office/drawing/2014/main" id="{25940593-2FAF-2C4C-B95E-C2FAD00FC4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8750" y="1481138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Poly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Mask</a:t>
            </a:r>
          </a:p>
        </p:txBody>
      </p:sp>
      <p:sp>
        <p:nvSpPr>
          <p:cNvPr id="15393" name="AutoShape 46">
            <a:extLst>
              <a:ext uri="{FF2B5EF4-FFF2-40B4-BE49-F238E27FC236}">
                <a16:creationId xmlns:a16="http://schemas.microsoft.com/office/drawing/2014/main" id="{50820758-0C89-F54F-A4C8-AC1F747CE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5656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5394" name="AutoShape 48">
            <a:extLst>
              <a:ext uri="{FF2B5EF4-FFF2-40B4-BE49-F238E27FC236}">
                <a16:creationId xmlns:a16="http://schemas.microsoft.com/office/drawing/2014/main" id="{8E80964A-DFF4-4E4B-BBBE-9BAD5F8BB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8194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15395" name="Oval 42">
            <a:extLst>
              <a:ext uri="{FF2B5EF4-FFF2-40B4-BE49-F238E27FC236}">
                <a16:creationId xmlns:a16="http://schemas.microsoft.com/office/drawing/2014/main" id="{49B40B5A-811F-8843-AD38-89B2ECE343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8750" y="56578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15396" name="AutoShape 9">
            <a:extLst>
              <a:ext uri="{FF2B5EF4-FFF2-40B4-BE49-F238E27FC236}">
                <a16:creationId xmlns:a16="http://schemas.microsoft.com/office/drawing/2014/main" id="{B83555C9-59F1-F342-940C-84C8BE0E7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" y="5659438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 Obs</a:t>
            </a:r>
          </a:p>
        </p:txBody>
      </p:sp>
      <p:sp>
        <p:nvSpPr>
          <p:cNvPr id="15397" name="Oval 36">
            <a:extLst>
              <a:ext uri="{FF2B5EF4-FFF2-40B4-BE49-F238E27FC236}">
                <a16:creationId xmlns:a16="http://schemas.microsoft.com/office/drawing/2014/main" id="{CEE28109-0FAD-3F42-A5A9-B18AAB4782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1313" y="38862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5398" name="Oval 36">
            <a:extLst>
              <a:ext uri="{FF2B5EF4-FFF2-40B4-BE49-F238E27FC236}">
                <a16:creationId xmlns:a16="http://schemas.microsoft.com/office/drawing/2014/main" id="{37E3B01D-0706-3E4D-AE55-24E9D56349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8600" y="24193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15399" name="Oval 36">
            <a:extLst>
              <a:ext uri="{FF2B5EF4-FFF2-40B4-BE49-F238E27FC236}">
                <a16:creationId xmlns:a16="http://schemas.microsoft.com/office/drawing/2014/main" id="{15E90732-1EC5-C149-A18B-0C19833905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91350" y="32004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15400" name="Oval 36">
            <a:extLst>
              <a:ext uri="{FF2B5EF4-FFF2-40B4-BE49-F238E27FC236}">
                <a16:creationId xmlns:a16="http://schemas.microsoft.com/office/drawing/2014/main" id="{1C6D1AED-CDF8-F643-9414-BECD7A76CC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91350" y="47053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5401" name="Oval 36">
            <a:extLst>
              <a:ext uri="{FF2B5EF4-FFF2-40B4-BE49-F238E27FC236}">
                <a16:creationId xmlns:a16="http://schemas.microsoft.com/office/drawing/2014/main" id="{C669F1EE-7E03-6F48-96FB-8B4813E7E9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8750" y="35814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15402" name="Oval 36">
            <a:extLst>
              <a:ext uri="{FF2B5EF4-FFF2-40B4-BE49-F238E27FC236}">
                <a16:creationId xmlns:a16="http://schemas.microsoft.com/office/drawing/2014/main" id="{D80417E1-0FEB-1345-B8AC-FDDC55A5E0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44958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15403" name="Oval 36">
            <a:extLst>
              <a:ext uri="{FF2B5EF4-FFF2-40B4-BE49-F238E27FC236}">
                <a16:creationId xmlns:a16="http://schemas.microsoft.com/office/drawing/2014/main" id="{6060D7DD-0F5E-044B-A520-AD6D31C994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98800" y="24384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15404" name="Oval 36">
            <a:extLst>
              <a:ext uri="{FF2B5EF4-FFF2-40B4-BE49-F238E27FC236}">
                <a16:creationId xmlns:a16="http://schemas.microsoft.com/office/drawing/2014/main" id="{4568B2FF-6634-C34C-B518-996A2DDF61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7800" y="28956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15405" name="AutoShape 22">
            <a:extLst>
              <a:ext uri="{FF2B5EF4-FFF2-40B4-BE49-F238E27FC236}">
                <a16:creationId xmlns:a16="http://schemas.microsoft.com/office/drawing/2014/main" id="{57ADA37F-2A5A-5C48-842A-E311FC0FE2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" y="2892425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15406" name="AutoShape 22">
            <a:extLst>
              <a:ext uri="{FF2B5EF4-FFF2-40B4-BE49-F238E27FC236}">
                <a16:creationId xmlns:a16="http://schemas.microsoft.com/office/drawing/2014/main" id="{72C9EDE6-4C19-8A49-A17F-0EA815AC92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" y="3582988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15407" name="AutoShape 12">
            <a:extLst>
              <a:ext uri="{FF2B5EF4-FFF2-40B4-BE49-F238E27FC236}">
                <a16:creationId xmlns:a16="http://schemas.microsoft.com/office/drawing/2014/main" id="{68C27E7C-9FF2-8E4D-84BB-E247DD550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54864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5408" name="Text Box 16">
            <a:extLst>
              <a:ext uri="{FF2B5EF4-FFF2-40B4-BE49-F238E27FC236}">
                <a16:creationId xmlns:a16="http://schemas.microsoft.com/office/drawing/2014/main" id="{DBBEC6BD-DCB6-5F4C-8B2A-DFD2003CE14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0480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15409" name="Straight Arrow Connector 112">
            <a:extLst>
              <a:ext uri="{FF2B5EF4-FFF2-40B4-BE49-F238E27FC236}">
                <a16:creationId xmlns:a16="http://schemas.microsoft.com/office/drawing/2014/main" id="{4AFD4E72-8112-1F40-9E6B-0DD117A22E13}"/>
              </a:ext>
            </a:extLst>
          </p:cNvPr>
          <p:cNvCxnSpPr>
            <a:cxnSpLocks noChangeShapeType="1"/>
            <a:stCxn id="15366" idx="3"/>
            <a:endCxn id="15392" idx="3"/>
          </p:cNvCxnSpPr>
          <p:nvPr/>
        </p:nvCxnSpPr>
        <p:spPr bwMode="auto">
          <a:xfrm flipV="1">
            <a:off x="1295400" y="2017713"/>
            <a:ext cx="258763" cy="153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0" name="Straight Arrow Connector 116">
            <a:extLst>
              <a:ext uri="{FF2B5EF4-FFF2-40B4-BE49-F238E27FC236}">
                <a16:creationId xmlns:a16="http://schemas.microsoft.com/office/drawing/2014/main" id="{84B1C160-ED63-E44C-9674-CBE397441BAE}"/>
              </a:ext>
            </a:extLst>
          </p:cNvPr>
          <p:cNvCxnSpPr>
            <a:cxnSpLocks noChangeShapeType="1"/>
            <a:stCxn id="15366" idx="3"/>
            <a:endCxn id="15391" idx="1"/>
          </p:cNvCxnSpPr>
          <p:nvPr/>
        </p:nvCxnSpPr>
        <p:spPr bwMode="auto">
          <a:xfrm>
            <a:off x="1295400" y="2171700"/>
            <a:ext cx="258763" cy="149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1" name="Straight Arrow Connector 118">
            <a:extLst>
              <a:ext uri="{FF2B5EF4-FFF2-40B4-BE49-F238E27FC236}">
                <a16:creationId xmlns:a16="http://schemas.microsoft.com/office/drawing/2014/main" id="{547D2315-EA5D-9441-A583-960591A1D2DF}"/>
              </a:ext>
            </a:extLst>
          </p:cNvPr>
          <p:cNvCxnSpPr>
            <a:cxnSpLocks noChangeShapeType="1"/>
            <a:stCxn id="15405" idx="3"/>
            <a:endCxn id="15404" idx="2"/>
          </p:cNvCxnSpPr>
          <p:nvPr/>
        </p:nvCxnSpPr>
        <p:spPr bwMode="auto">
          <a:xfrm>
            <a:off x="1295400" y="3206750"/>
            <a:ext cx="15240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2" name="Straight Arrow Connector 120">
            <a:extLst>
              <a:ext uri="{FF2B5EF4-FFF2-40B4-BE49-F238E27FC236}">
                <a16:creationId xmlns:a16="http://schemas.microsoft.com/office/drawing/2014/main" id="{DD17A102-BAD7-B54B-843F-35D39C914228}"/>
              </a:ext>
            </a:extLst>
          </p:cNvPr>
          <p:cNvCxnSpPr>
            <a:cxnSpLocks noChangeShapeType="1"/>
            <a:stCxn id="15406" idx="3"/>
            <a:endCxn id="15401" idx="2"/>
          </p:cNvCxnSpPr>
          <p:nvPr/>
        </p:nvCxnSpPr>
        <p:spPr bwMode="auto">
          <a:xfrm flipV="1">
            <a:off x="1295400" y="3895725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3" name="Straight Arrow Connector 122">
            <a:extLst>
              <a:ext uri="{FF2B5EF4-FFF2-40B4-BE49-F238E27FC236}">
                <a16:creationId xmlns:a16="http://schemas.microsoft.com/office/drawing/2014/main" id="{65528ACE-33AA-0A41-B61A-B31D593A457E}"/>
              </a:ext>
            </a:extLst>
          </p:cNvPr>
          <p:cNvCxnSpPr>
            <a:cxnSpLocks noChangeShapeType="1"/>
            <a:stCxn id="15378" idx="3"/>
            <a:endCxn id="15390" idx="2"/>
          </p:cNvCxnSpPr>
          <p:nvPr/>
        </p:nvCxnSpPr>
        <p:spPr bwMode="auto">
          <a:xfrm>
            <a:off x="1295400" y="4581525"/>
            <a:ext cx="1333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4" name="Straight Arrow Connector 124">
            <a:extLst>
              <a:ext uri="{FF2B5EF4-FFF2-40B4-BE49-F238E27FC236}">
                <a16:creationId xmlns:a16="http://schemas.microsoft.com/office/drawing/2014/main" id="{B72C7888-7ECB-FD44-9E82-77A70555E811}"/>
              </a:ext>
            </a:extLst>
          </p:cNvPr>
          <p:cNvCxnSpPr>
            <a:cxnSpLocks noChangeShapeType="1"/>
            <a:stCxn id="15370" idx="3"/>
            <a:endCxn id="15389" idx="2"/>
          </p:cNvCxnSpPr>
          <p:nvPr/>
        </p:nvCxnSpPr>
        <p:spPr bwMode="auto">
          <a:xfrm flipV="1">
            <a:off x="1295400" y="5286375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5" name="Straight Arrow Connector 126">
            <a:extLst>
              <a:ext uri="{FF2B5EF4-FFF2-40B4-BE49-F238E27FC236}">
                <a16:creationId xmlns:a16="http://schemas.microsoft.com/office/drawing/2014/main" id="{4F7A1050-BE3C-7D4A-B353-BCC8C9302C1E}"/>
              </a:ext>
            </a:extLst>
          </p:cNvPr>
          <p:cNvCxnSpPr>
            <a:cxnSpLocks noChangeShapeType="1"/>
            <a:stCxn id="15396" idx="3"/>
            <a:endCxn id="15395" idx="2"/>
          </p:cNvCxnSpPr>
          <p:nvPr/>
        </p:nvCxnSpPr>
        <p:spPr bwMode="auto">
          <a:xfrm flipV="1">
            <a:off x="1295400" y="5972175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6" name="Straight Arrow Connector 131">
            <a:extLst>
              <a:ext uri="{FF2B5EF4-FFF2-40B4-BE49-F238E27FC236}">
                <a16:creationId xmlns:a16="http://schemas.microsoft.com/office/drawing/2014/main" id="{5F5CEE83-D772-2D42-89A5-028B059D4075}"/>
              </a:ext>
            </a:extLst>
          </p:cNvPr>
          <p:cNvCxnSpPr>
            <a:cxnSpLocks noChangeShapeType="1"/>
            <a:stCxn id="15392" idx="6"/>
            <a:endCxn id="15381" idx="1"/>
          </p:cNvCxnSpPr>
          <p:nvPr/>
        </p:nvCxnSpPr>
        <p:spPr bwMode="auto">
          <a:xfrm>
            <a:off x="2286000" y="1795463"/>
            <a:ext cx="15240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7" name="Straight Arrow Connector 133">
            <a:extLst>
              <a:ext uri="{FF2B5EF4-FFF2-40B4-BE49-F238E27FC236}">
                <a16:creationId xmlns:a16="http://schemas.microsoft.com/office/drawing/2014/main" id="{2B66B327-9CF6-664C-8C2E-D71909B3E1EC}"/>
              </a:ext>
            </a:extLst>
          </p:cNvPr>
          <p:cNvCxnSpPr>
            <a:cxnSpLocks noChangeShapeType="1"/>
            <a:stCxn id="15391" idx="6"/>
            <a:endCxn id="15365" idx="0"/>
          </p:cNvCxnSpPr>
          <p:nvPr/>
        </p:nvCxnSpPr>
        <p:spPr bwMode="auto">
          <a:xfrm>
            <a:off x="2286000" y="2543175"/>
            <a:ext cx="427038" cy="393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8" name="Straight Arrow Connector 137">
            <a:extLst>
              <a:ext uri="{FF2B5EF4-FFF2-40B4-BE49-F238E27FC236}">
                <a16:creationId xmlns:a16="http://schemas.microsoft.com/office/drawing/2014/main" id="{F4B21300-1483-2847-A4F2-BBA87A4556F1}"/>
              </a:ext>
            </a:extLst>
          </p:cNvPr>
          <p:cNvCxnSpPr>
            <a:cxnSpLocks noChangeShapeType="1"/>
            <a:stCxn id="15401" idx="6"/>
            <a:endCxn id="15365" idx="2"/>
          </p:cNvCxnSpPr>
          <p:nvPr/>
        </p:nvCxnSpPr>
        <p:spPr bwMode="auto">
          <a:xfrm flipV="1">
            <a:off x="2286000" y="3484563"/>
            <a:ext cx="427038" cy="4111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9" name="Straight Arrow Connector 139">
            <a:extLst>
              <a:ext uri="{FF2B5EF4-FFF2-40B4-BE49-F238E27FC236}">
                <a16:creationId xmlns:a16="http://schemas.microsoft.com/office/drawing/2014/main" id="{68949F87-4850-AC41-9312-6389282D1033}"/>
              </a:ext>
            </a:extLst>
          </p:cNvPr>
          <p:cNvCxnSpPr>
            <a:cxnSpLocks noChangeShapeType="1"/>
            <a:stCxn id="15390" idx="6"/>
            <a:endCxn id="15372" idx="0"/>
          </p:cNvCxnSpPr>
          <p:nvPr/>
        </p:nvCxnSpPr>
        <p:spPr bwMode="auto">
          <a:xfrm>
            <a:off x="2286000" y="4581525"/>
            <a:ext cx="427038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0" name="Straight Arrow Connector 141">
            <a:extLst>
              <a:ext uri="{FF2B5EF4-FFF2-40B4-BE49-F238E27FC236}">
                <a16:creationId xmlns:a16="http://schemas.microsoft.com/office/drawing/2014/main" id="{E27F72E2-D4DC-BE44-9EE5-23F374C54AC5}"/>
              </a:ext>
            </a:extLst>
          </p:cNvPr>
          <p:cNvCxnSpPr>
            <a:cxnSpLocks noChangeShapeType="1"/>
            <a:stCxn id="15389" idx="6"/>
            <a:endCxn id="15372" idx="1"/>
          </p:cNvCxnSpPr>
          <p:nvPr/>
        </p:nvCxnSpPr>
        <p:spPr bwMode="auto">
          <a:xfrm flipV="1">
            <a:off x="2286000" y="5284788"/>
            <a:ext cx="152400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1" name="Straight Arrow Connector 143">
            <a:extLst>
              <a:ext uri="{FF2B5EF4-FFF2-40B4-BE49-F238E27FC236}">
                <a16:creationId xmlns:a16="http://schemas.microsoft.com/office/drawing/2014/main" id="{A9E72A5A-2A56-D24A-AE78-08B50DF23DB4}"/>
              </a:ext>
            </a:extLst>
          </p:cNvPr>
          <p:cNvCxnSpPr>
            <a:cxnSpLocks noChangeShapeType="1"/>
            <a:stCxn id="15395" idx="6"/>
            <a:endCxn id="15372" idx="2"/>
          </p:cNvCxnSpPr>
          <p:nvPr/>
        </p:nvCxnSpPr>
        <p:spPr bwMode="auto">
          <a:xfrm flipV="1">
            <a:off x="2286000" y="5559425"/>
            <a:ext cx="427038" cy="412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2" name="Straight Arrow Connector 149">
            <a:extLst>
              <a:ext uri="{FF2B5EF4-FFF2-40B4-BE49-F238E27FC236}">
                <a16:creationId xmlns:a16="http://schemas.microsoft.com/office/drawing/2014/main" id="{9115AFD2-BC43-7344-8908-743AEC092220}"/>
              </a:ext>
            </a:extLst>
          </p:cNvPr>
          <p:cNvCxnSpPr>
            <a:cxnSpLocks noChangeShapeType="1"/>
            <a:stCxn id="15365" idx="3"/>
          </p:cNvCxnSpPr>
          <p:nvPr/>
        </p:nvCxnSpPr>
        <p:spPr bwMode="auto">
          <a:xfrm flipV="1">
            <a:off x="2987675" y="3200400"/>
            <a:ext cx="11271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3" name="Straight Arrow Connector 152">
            <a:extLst>
              <a:ext uri="{FF2B5EF4-FFF2-40B4-BE49-F238E27FC236}">
                <a16:creationId xmlns:a16="http://schemas.microsoft.com/office/drawing/2014/main" id="{2F89D8C3-F732-1C42-8069-C5AD7464A203}"/>
              </a:ext>
            </a:extLst>
          </p:cNvPr>
          <p:cNvCxnSpPr>
            <a:cxnSpLocks noChangeShapeType="1"/>
            <a:stCxn id="15372" idx="3"/>
            <a:endCxn id="15402" idx="3"/>
          </p:cNvCxnSpPr>
          <p:nvPr/>
        </p:nvCxnSpPr>
        <p:spPr bwMode="auto">
          <a:xfrm flipV="1">
            <a:off x="2987675" y="5032375"/>
            <a:ext cx="242888" cy="252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4" name="Shape 156">
            <a:extLst>
              <a:ext uri="{FF2B5EF4-FFF2-40B4-BE49-F238E27FC236}">
                <a16:creationId xmlns:a16="http://schemas.microsoft.com/office/drawing/2014/main" id="{8A77E459-42DA-D34D-8902-5ED6B6D0D3DA}"/>
              </a:ext>
            </a:extLst>
          </p:cNvPr>
          <p:cNvCxnSpPr>
            <a:cxnSpLocks noChangeShapeType="1"/>
            <a:stCxn id="15366" idx="3"/>
            <a:endCxn id="15403" idx="0"/>
          </p:cNvCxnSpPr>
          <p:nvPr/>
        </p:nvCxnSpPr>
        <p:spPr bwMode="auto">
          <a:xfrm>
            <a:off x="1295400" y="2171700"/>
            <a:ext cx="2232025" cy="2667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5" name="Straight Arrow Connector 158">
            <a:extLst>
              <a:ext uri="{FF2B5EF4-FFF2-40B4-BE49-F238E27FC236}">
                <a16:creationId xmlns:a16="http://schemas.microsoft.com/office/drawing/2014/main" id="{B8D83E90-B409-6449-8785-7458FB264708}"/>
              </a:ext>
            </a:extLst>
          </p:cNvPr>
          <p:cNvCxnSpPr>
            <a:cxnSpLocks noChangeShapeType="1"/>
            <a:stCxn id="15366" idx="3"/>
          </p:cNvCxnSpPr>
          <p:nvPr/>
        </p:nvCxnSpPr>
        <p:spPr bwMode="auto">
          <a:xfrm>
            <a:off x="1295400" y="2171700"/>
            <a:ext cx="28194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6" name="Straight Arrow Connector 160">
            <a:extLst>
              <a:ext uri="{FF2B5EF4-FFF2-40B4-BE49-F238E27FC236}">
                <a16:creationId xmlns:a16="http://schemas.microsoft.com/office/drawing/2014/main" id="{3B0277CD-ABF4-7E4B-83BB-D429584C6966}"/>
              </a:ext>
            </a:extLst>
          </p:cNvPr>
          <p:cNvCxnSpPr>
            <a:cxnSpLocks noChangeShapeType="1"/>
            <a:stCxn id="15372" idx="3"/>
          </p:cNvCxnSpPr>
          <p:nvPr/>
        </p:nvCxnSpPr>
        <p:spPr bwMode="auto">
          <a:xfrm>
            <a:off x="2987675" y="5284788"/>
            <a:ext cx="11271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7" name="Straight Arrow Connector 162">
            <a:extLst>
              <a:ext uri="{FF2B5EF4-FFF2-40B4-BE49-F238E27FC236}">
                <a16:creationId xmlns:a16="http://schemas.microsoft.com/office/drawing/2014/main" id="{09905571-D5B3-0649-8BC9-075F8F36F344}"/>
              </a:ext>
            </a:extLst>
          </p:cNvPr>
          <p:cNvCxnSpPr>
            <a:cxnSpLocks noChangeShapeType="1"/>
            <a:stCxn id="15365" idx="3"/>
            <a:endCxn id="15403" idx="3"/>
          </p:cNvCxnSpPr>
          <p:nvPr/>
        </p:nvCxnSpPr>
        <p:spPr bwMode="auto">
          <a:xfrm flipV="1">
            <a:off x="2987675" y="2974975"/>
            <a:ext cx="236538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8" name="Straight Arrow Connector 166">
            <a:extLst>
              <a:ext uri="{FF2B5EF4-FFF2-40B4-BE49-F238E27FC236}">
                <a16:creationId xmlns:a16="http://schemas.microsoft.com/office/drawing/2014/main" id="{B6EF42D8-D8E4-BC4A-98F6-73A8DF5A7834}"/>
              </a:ext>
            </a:extLst>
          </p:cNvPr>
          <p:cNvCxnSpPr>
            <a:cxnSpLocks noChangeShapeType="1"/>
            <a:stCxn id="15379" idx="6"/>
            <a:endCxn id="15380" idx="1"/>
          </p:cNvCxnSpPr>
          <p:nvPr/>
        </p:nvCxnSpPr>
        <p:spPr bwMode="auto">
          <a:xfrm flipV="1">
            <a:off x="5008563" y="2841625"/>
            <a:ext cx="1730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9" name="Straight Arrow Connector 168">
            <a:extLst>
              <a:ext uri="{FF2B5EF4-FFF2-40B4-BE49-F238E27FC236}">
                <a16:creationId xmlns:a16="http://schemas.microsoft.com/office/drawing/2014/main" id="{6FA55E22-846C-8A42-87DB-B990A472320B}"/>
              </a:ext>
            </a:extLst>
          </p:cNvPr>
          <p:cNvCxnSpPr>
            <a:cxnSpLocks noChangeShapeType="1"/>
            <a:stCxn id="15384" idx="6"/>
            <a:endCxn id="15374" idx="1"/>
          </p:cNvCxnSpPr>
          <p:nvPr/>
        </p:nvCxnSpPr>
        <p:spPr bwMode="auto">
          <a:xfrm flipV="1">
            <a:off x="5008563" y="3529013"/>
            <a:ext cx="1730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0" name="Straight Arrow Connector 171">
            <a:extLst>
              <a:ext uri="{FF2B5EF4-FFF2-40B4-BE49-F238E27FC236}">
                <a16:creationId xmlns:a16="http://schemas.microsoft.com/office/drawing/2014/main" id="{5F3A185C-1464-8248-92E0-BDD7688BC95F}"/>
              </a:ext>
            </a:extLst>
          </p:cNvPr>
          <p:cNvCxnSpPr>
            <a:cxnSpLocks noChangeShapeType="1"/>
            <a:stCxn id="15383" idx="6"/>
            <a:endCxn id="15373" idx="1"/>
          </p:cNvCxnSpPr>
          <p:nvPr/>
        </p:nvCxnSpPr>
        <p:spPr bwMode="auto">
          <a:xfrm>
            <a:off x="5008563" y="2173288"/>
            <a:ext cx="165100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1" name="Straight Arrow Connector 173">
            <a:extLst>
              <a:ext uri="{FF2B5EF4-FFF2-40B4-BE49-F238E27FC236}">
                <a16:creationId xmlns:a16="http://schemas.microsoft.com/office/drawing/2014/main" id="{FB92706F-C58F-9B4A-A112-EDAEF49B71A5}"/>
              </a:ext>
            </a:extLst>
          </p:cNvPr>
          <p:cNvCxnSpPr>
            <a:cxnSpLocks noChangeShapeType="1"/>
            <a:stCxn id="15385" idx="6"/>
            <a:endCxn id="15393" idx="1"/>
          </p:cNvCxnSpPr>
          <p:nvPr/>
        </p:nvCxnSpPr>
        <p:spPr bwMode="auto">
          <a:xfrm flipV="1">
            <a:off x="5008563" y="4884738"/>
            <a:ext cx="173037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2" name="Straight Arrow Connector 175">
            <a:extLst>
              <a:ext uri="{FF2B5EF4-FFF2-40B4-BE49-F238E27FC236}">
                <a16:creationId xmlns:a16="http://schemas.microsoft.com/office/drawing/2014/main" id="{17EAC9FE-1900-C445-A936-105712276D22}"/>
              </a:ext>
            </a:extLst>
          </p:cNvPr>
          <p:cNvCxnSpPr>
            <a:cxnSpLocks noChangeShapeType="1"/>
            <a:stCxn id="15386" idx="6"/>
            <a:endCxn id="15371" idx="1"/>
          </p:cNvCxnSpPr>
          <p:nvPr/>
        </p:nvCxnSpPr>
        <p:spPr bwMode="auto">
          <a:xfrm flipV="1">
            <a:off x="5010150" y="5570538"/>
            <a:ext cx="171450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33" name="AutoShape 10">
            <a:extLst>
              <a:ext uri="{FF2B5EF4-FFF2-40B4-BE49-F238E27FC236}">
                <a16:creationId xmlns:a16="http://schemas.microsoft.com/office/drawing/2014/main" id="{BF9C719F-1D33-DF47-A82D-CE93F4C80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798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15434" name="Straight Arrow Connector 178">
            <a:extLst>
              <a:ext uri="{FF2B5EF4-FFF2-40B4-BE49-F238E27FC236}">
                <a16:creationId xmlns:a16="http://schemas.microsoft.com/office/drawing/2014/main" id="{CD067D93-77C5-3E4E-8D40-5EAA1C55DA56}"/>
              </a:ext>
            </a:extLst>
          </p:cNvPr>
          <p:cNvCxnSpPr>
            <a:cxnSpLocks noChangeShapeType="1"/>
            <a:stCxn id="15397" idx="6"/>
            <a:endCxn id="15433" idx="1"/>
          </p:cNvCxnSpPr>
          <p:nvPr/>
        </p:nvCxnSpPr>
        <p:spPr bwMode="auto">
          <a:xfrm flipV="1">
            <a:off x="5008563" y="4198938"/>
            <a:ext cx="173037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5" name="Straight Arrow Connector 186">
            <a:extLst>
              <a:ext uri="{FF2B5EF4-FFF2-40B4-BE49-F238E27FC236}">
                <a16:creationId xmlns:a16="http://schemas.microsoft.com/office/drawing/2014/main" id="{0EAFB634-6A39-1B4E-A309-0CCE1862E542}"/>
              </a:ext>
            </a:extLst>
          </p:cNvPr>
          <p:cNvCxnSpPr>
            <a:cxnSpLocks noChangeShapeType="1"/>
            <a:stCxn id="15373" idx="3"/>
            <a:endCxn id="15387" idx="2"/>
          </p:cNvCxnSpPr>
          <p:nvPr/>
        </p:nvCxnSpPr>
        <p:spPr bwMode="auto">
          <a:xfrm flipV="1">
            <a:off x="5721350" y="2173288"/>
            <a:ext cx="127000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6" name="Straight Arrow Connector 190">
            <a:extLst>
              <a:ext uri="{FF2B5EF4-FFF2-40B4-BE49-F238E27FC236}">
                <a16:creationId xmlns:a16="http://schemas.microsoft.com/office/drawing/2014/main" id="{53EEE05D-98F9-0C48-9DE8-BC89A44892DF}"/>
              </a:ext>
            </a:extLst>
          </p:cNvPr>
          <p:cNvCxnSpPr>
            <a:cxnSpLocks noChangeShapeType="1"/>
            <a:stCxn id="15380" idx="3"/>
            <a:endCxn id="15388" idx="0"/>
          </p:cNvCxnSpPr>
          <p:nvPr/>
        </p:nvCxnSpPr>
        <p:spPr bwMode="auto">
          <a:xfrm>
            <a:off x="5730875" y="2841625"/>
            <a:ext cx="546100" cy="1025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7" name="Straight Arrow Connector 192">
            <a:extLst>
              <a:ext uri="{FF2B5EF4-FFF2-40B4-BE49-F238E27FC236}">
                <a16:creationId xmlns:a16="http://schemas.microsoft.com/office/drawing/2014/main" id="{E2F6C92A-05F0-1D46-9014-A2CD68E4B457}"/>
              </a:ext>
            </a:extLst>
          </p:cNvPr>
          <p:cNvCxnSpPr>
            <a:cxnSpLocks noChangeShapeType="1"/>
            <a:stCxn id="15374" idx="3"/>
            <a:endCxn id="15388" idx="1"/>
          </p:cNvCxnSpPr>
          <p:nvPr/>
        </p:nvCxnSpPr>
        <p:spPr bwMode="auto">
          <a:xfrm>
            <a:off x="5730875" y="3529013"/>
            <a:ext cx="242888" cy="4302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8" name="Straight Arrow Connector 194">
            <a:extLst>
              <a:ext uri="{FF2B5EF4-FFF2-40B4-BE49-F238E27FC236}">
                <a16:creationId xmlns:a16="http://schemas.microsoft.com/office/drawing/2014/main" id="{EA0ADC44-F737-2149-86E0-F8A1DA7D078B}"/>
              </a:ext>
            </a:extLst>
          </p:cNvPr>
          <p:cNvCxnSpPr>
            <a:cxnSpLocks noChangeShapeType="1"/>
            <a:stCxn id="15393" idx="3"/>
            <a:endCxn id="15388" idx="3"/>
          </p:cNvCxnSpPr>
          <p:nvPr/>
        </p:nvCxnSpPr>
        <p:spPr bwMode="auto">
          <a:xfrm flipV="1">
            <a:off x="5730875" y="4403725"/>
            <a:ext cx="242888" cy="4810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9" name="Straight Arrow Connector 196">
            <a:extLst>
              <a:ext uri="{FF2B5EF4-FFF2-40B4-BE49-F238E27FC236}">
                <a16:creationId xmlns:a16="http://schemas.microsoft.com/office/drawing/2014/main" id="{774785E8-3F75-F942-A6BD-32FBFC479BF1}"/>
              </a:ext>
            </a:extLst>
          </p:cNvPr>
          <p:cNvCxnSpPr>
            <a:cxnSpLocks noChangeShapeType="1"/>
            <a:stCxn id="15371" idx="3"/>
            <a:endCxn id="15388" idx="4"/>
          </p:cNvCxnSpPr>
          <p:nvPr/>
        </p:nvCxnSpPr>
        <p:spPr bwMode="auto">
          <a:xfrm flipV="1">
            <a:off x="5730875" y="4495800"/>
            <a:ext cx="546100" cy="10747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0" name="AutoShape 48">
            <a:extLst>
              <a:ext uri="{FF2B5EF4-FFF2-40B4-BE49-F238E27FC236}">
                <a16:creationId xmlns:a16="http://schemas.microsoft.com/office/drawing/2014/main" id="{4B3891CF-8F7A-BA47-91F6-EEA38B207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938" y="3241675"/>
            <a:ext cx="549275" cy="5476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15441" name="AutoShape 48">
            <a:extLst>
              <a:ext uri="{FF2B5EF4-FFF2-40B4-BE49-F238E27FC236}">
                <a16:creationId xmlns:a16="http://schemas.microsoft.com/office/drawing/2014/main" id="{A70D5354-672C-E345-BBD8-4E2AF5621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6764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5442" name="Straight Arrow Connector 204">
            <a:extLst>
              <a:ext uri="{FF2B5EF4-FFF2-40B4-BE49-F238E27FC236}">
                <a16:creationId xmlns:a16="http://schemas.microsoft.com/office/drawing/2014/main" id="{FA88E3E8-C869-BE47-B0E2-6862E3FAAE23}"/>
              </a:ext>
            </a:extLst>
          </p:cNvPr>
          <p:cNvCxnSpPr>
            <a:cxnSpLocks noChangeShapeType="1"/>
            <a:stCxn id="15387" idx="4"/>
            <a:endCxn id="15394" idx="0"/>
          </p:cNvCxnSpPr>
          <p:nvPr/>
        </p:nvCxnSpPr>
        <p:spPr bwMode="auto">
          <a:xfrm>
            <a:off x="6276975" y="2487613"/>
            <a:ext cx="246063" cy="3317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43" name="Straight Arrow Connector 206">
            <a:extLst>
              <a:ext uri="{FF2B5EF4-FFF2-40B4-BE49-F238E27FC236}">
                <a16:creationId xmlns:a16="http://schemas.microsoft.com/office/drawing/2014/main" id="{1FC05E50-5CB4-F844-A780-79ADE7941F10}"/>
              </a:ext>
            </a:extLst>
          </p:cNvPr>
          <p:cNvCxnSpPr>
            <a:cxnSpLocks noChangeShapeType="1"/>
            <a:stCxn id="15388" idx="0"/>
            <a:endCxn id="15394" idx="2"/>
          </p:cNvCxnSpPr>
          <p:nvPr/>
        </p:nvCxnSpPr>
        <p:spPr bwMode="auto">
          <a:xfrm flipV="1">
            <a:off x="6276975" y="3368675"/>
            <a:ext cx="246063" cy="498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4" name="Text Box 35">
            <a:extLst>
              <a:ext uri="{FF2B5EF4-FFF2-40B4-BE49-F238E27FC236}">
                <a16:creationId xmlns:a16="http://schemas.microsoft.com/office/drawing/2014/main" id="{42CF473F-E73D-4A42-8339-B4C51872883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9342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15445" name="Straight Connector 209">
            <a:extLst>
              <a:ext uri="{FF2B5EF4-FFF2-40B4-BE49-F238E27FC236}">
                <a16:creationId xmlns:a16="http://schemas.microsoft.com/office/drawing/2014/main" id="{03EFF46E-0ACA-254D-903D-43919E00E13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9342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46" name="Straight Arrow Connector 211">
            <a:extLst>
              <a:ext uri="{FF2B5EF4-FFF2-40B4-BE49-F238E27FC236}">
                <a16:creationId xmlns:a16="http://schemas.microsoft.com/office/drawing/2014/main" id="{BAA0999E-17A1-664B-AAAF-7A34E794023F}"/>
              </a:ext>
            </a:extLst>
          </p:cNvPr>
          <p:cNvCxnSpPr>
            <a:cxnSpLocks noChangeShapeType="1"/>
            <a:stCxn id="15441" idx="2"/>
            <a:endCxn id="15398" idx="0"/>
          </p:cNvCxnSpPr>
          <p:nvPr/>
        </p:nvCxnSpPr>
        <p:spPr bwMode="auto">
          <a:xfrm>
            <a:off x="8275638" y="2225675"/>
            <a:ext cx="1587" cy="193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7" name="AutoShape 48">
            <a:extLst>
              <a:ext uri="{FF2B5EF4-FFF2-40B4-BE49-F238E27FC236}">
                <a16:creationId xmlns:a16="http://schemas.microsoft.com/office/drawing/2014/main" id="{3887806B-8445-E240-AFC8-207640B3B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925" y="2459038"/>
            <a:ext cx="549275" cy="547687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5448" name="Straight Arrow Connector 216">
            <a:extLst>
              <a:ext uri="{FF2B5EF4-FFF2-40B4-BE49-F238E27FC236}">
                <a16:creationId xmlns:a16="http://schemas.microsoft.com/office/drawing/2014/main" id="{20533668-4431-ED4F-9B29-5448E2125858}"/>
              </a:ext>
            </a:extLst>
          </p:cNvPr>
          <p:cNvCxnSpPr>
            <a:cxnSpLocks noChangeShapeType="1"/>
            <a:stCxn id="15447" idx="2"/>
            <a:endCxn id="15399" idx="0"/>
          </p:cNvCxnSpPr>
          <p:nvPr/>
        </p:nvCxnSpPr>
        <p:spPr bwMode="auto">
          <a:xfrm flipH="1">
            <a:off x="7419975" y="3006725"/>
            <a:ext cx="1588" cy="193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9" name="AutoShape 48">
            <a:extLst>
              <a:ext uri="{FF2B5EF4-FFF2-40B4-BE49-F238E27FC236}">
                <a16:creationId xmlns:a16="http://schemas.microsoft.com/office/drawing/2014/main" id="{C8312ECA-93D1-5642-850F-1E2F95578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925" y="4022725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Pairs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5450" name="Straight Arrow Connector 221">
            <a:extLst>
              <a:ext uri="{FF2B5EF4-FFF2-40B4-BE49-F238E27FC236}">
                <a16:creationId xmlns:a16="http://schemas.microsoft.com/office/drawing/2014/main" id="{C6395B3D-260F-254E-90FB-B37BDF6600FC}"/>
              </a:ext>
            </a:extLst>
          </p:cNvPr>
          <p:cNvCxnSpPr>
            <a:cxnSpLocks noChangeShapeType="1"/>
            <a:stCxn id="15399" idx="4"/>
            <a:endCxn id="15449" idx="0"/>
          </p:cNvCxnSpPr>
          <p:nvPr/>
        </p:nvCxnSpPr>
        <p:spPr bwMode="auto">
          <a:xfrm>
            <a:off x="7419975" y="3829050"/>
            <a:ext cx="1588" cy="193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51" name="Straight Arrow Connector 223">
            <a:extLst>
              <a:ext uri="{FF2B5EF4-FFF2-40B4-BE49-F238E27FC236}">
                <a16:creationId xmlns:a16="http://schemas.microsoft.com/office/drawing/2014/main" id="{E46504D6-D5A8-184E-89C8-E93731B7B4C8}"/>
              </a:ext>
            </a:extLst>
          </p:cNvPr>
          <p:cNvCxnSpPr>
            <a:cxnSpLocks noChangeShapeType="1"/>
            <a:stCxn id="15398" idx="2"/>
            <a:endCxn id="15447" idx="3"/>
          </p:cNvCxnSpPr>
          <p:nvPr/>
        </p:nvCxnSpPr>
        <p:spPr bwMode="auto">
          <a:xfrm flipH="1" flipV="1">
            <a:off x="7696200" y="2733675"/>
            <a:ext cx="1524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52" name="Straight Arrow Connector 232">
            <a:extLst>
              <a:ext uri="{FF2B5EF4-FFF2-40B4-BE49-F238E27FC236}">
                <a16:creationId xmlns:a16="http://schemas.microsoft.com/office/drawing/2014/main" id="{F9731A1D-59E1-A349-A80A-336B2F92D2DC}"/>
              </a:ext>
            </a:extLst>
          </p:cNvPr>
          <p:cNvCxnSpPr>
            <a:cxnSpLocks noChangeShapeType="1"/>
            <a:stCxn id="15440" idx="1"/>
            <a:endCxn id="15399" idx="6"/>
          </p:cNvCxnSpPr>
          <p:nvPr/>
        </p:nvCxnSpPr>
        <p:spPr bwMode="auto">
          <a:xfrm flipH="1" flipV="1">
            <a:off x="7848600" y="3514725"/>
            <a:ext cx="16033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53" name="Straight Arrow Connector 238">
            <a:extLst>
              <a:ext uri="{FF2B5EF4-FFF2-40B4-BE49-F238E27FC236}">
                <a16:creationId xmlns:a16="http://schemas.microsoft.com/office/drawing/2014/main" id="{1CA80A0B-2007-9542-8938-B1C36287489B}"/>
              </a:ext>
            </a:extLst>
          </p:cNvPr>
          <p:cNvCxnSpPr>
            <a:cxnSpLocks noChangeShapeType="1"/>
            <a:stCxn id="15449" idx="2"/>
            <a:endCxn id="15400" idx="0"/>
          </p:cNvCxnSpPr>
          <p:nvPr/>
        </p:nvCxnSpPr>
        <p:spPr bwMode="auto">
          <a:xfrm flipH="1">
            <a:off x="7419975" y="4572000"/>
            <a:ext cx="1588" cy="133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54" name="AutoShape 48">
            <a:extLst>
              <a:ext uri="{FF2B5EF4-FFF2-40B4-BE49-F238E27FC236}">
                <a16:creationId xmlns:a16="http://schemas.microsoft.com/office/drawing/2014/main" id="{2322960D-F913-1B48-AAD6-A6850413A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3" y="5470525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5455" name="Straight Arrow Connector 243">
            <a:extLst>
              <a:ext uri="{FF2B5EF4-FFF2-40B4-BE49-F238E27FC236}">
                <a16:creationId xmlns:a16="http://schemas.microsoft.com/office/drawing/2014/main" id="{7564245C-AD04-1646-9DF1-907B59E01210}"/>
              </a:ext>
            </a:extLst>
          </p:cNvPr>
          <p:cNvCxnSpPr>
            <a:cxnSpLocks noChangeShapeType="1"/>
            <a:stCxn id="15400" idx="4"/>
            <a:endCxn id="15454" idx="0"/>
          </p:cNvCxnSpPr>
          <p:nvPr/>
        </p:nvCxnSpPr>
        <p:spPr bwMode="auto">
          <a:xfrm>
            <a:off x="7419975" y="5334000"/>
            <a:ext cx="3175" cy="136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56" name="Straight Arrow Connector 245">
            <a:extLst>
              <a:ext uri="{FF2B5EF4-FFF2-40B4-BE49-F238E27FC236}">
                <a16:creationId xmlns:a16="http://schemas.microsoft.com/office/drawing/2014/main" id="{D2FAB465-84A9-8B40-86F5-9BB66DF0784E}"/>
              </a:ext>
            </a:extLst>
          </p:cNvPr>
          <p:cNvCxnSpPr>
            <a:cxnSpLocks noChangeShapeType="1"/>
            <a:stCxn id="15404" idx="6"/>
            <a:endCxn id="15365" idx="1"/>
          </p:cNvCxnSpPr>
          <p:nvPr/>
        </p:nvCxnSpPr>
        <p:spPr bwMode="auto">
          <a:xfrm>
            <a:off x="2305050" y="3209925"/>
            <a:ext cx="1333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57" name="Oval 36">
            <a:extLst>
              <a:ext uri="{FF2B5EF4-FFF2-40B4-BE49-F238E27FC236}">
                <a16:creationId xmlns:a16="http://schemas.microsoft.com/office/drawing/2014/main" id="{4DB99580-48CE-FA40-8B17-4088411271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35623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09" name="Elbow Connector 268">
            <a:extLst>
              <a:ext uri="{FF2B5EF4-FFF2-40B4-BE49-F238E27FC236}">
                <a16:creationId xmlns:a16="http://schemas.microsoft.com/office/drawing/2014/main" id="{6BBAED64-CA02-9D48-93D9-64EE87B1CA8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60763" y="2752725"/>
            <a:ext cx="146050" cy="3008313"/>
          </a:xfrm>
          <a:prstGeom prst="bentConnector3">
            <a:avLst>
              <a:gd name="adj1" fmla="val -5930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0" name="Straight Connector 273">
            <a:extLst>
              <a:ext uri="{FF2B5EF4-FFF2-40B4-BE49-F238E27FC236}">
                <a16:creationId xmlns:a16="http://schemas.microsoft.com/office/drawing/2014/main" id="{2E2D7D66-A4C2-D044-A55A-A3C9FBA38A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13163" y="3876675"/>
            <a:ext cx="76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1" name="Straight Connector 274">
            <a:extLst>
              <a:ext uri="{FF2B5EF4-FFF2-40B4-BE49-F238E27FC236}">
                <a16:creationId xmlns:a16="http://schemas.microsoft.com/office/drawing/2014/main" id="{791DF2A5-57BA-0F42-AF76-B0E2D38CA9F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13163" y="4800600"/>
            <a:ext cx="76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2" name="Elbow Connector 256">
            <a:extLst>
              <a:ext uri="{FF2B5EF4-FFF2-40B4-BE49-F238E27FC236}">
                <a16:creationId xmlns:a16="http://schemas.microsoft.com/office/drawing/2014/main" id="{D1008F23-BEFD-6442-AA76-E93C11FF00B2}"/>
              </a:ext>
            </a:extLst>
          </p:cNvPr>
          <p:cNvCxnSpPr>
            <a:cxnSpLocks noChangeShapeType="1"/>
            <a:endCxn id="17505" idx="2"/>
          </p:cNvCxnSpPr>
          <p:nvPr/>
        </p:nvCxnSpPr>
        <p:spPr bwMode="auto">
          <a:xfrm flipV="1">
            <a:off x="990600" y="3876675"/>
            <a:ext cx="1885950" cy="314325"/>
          </a:xfrm>
          <a:prstGeom prst="bentConnector3">
            <a:avLst>
              <a:gd name="adj1" fmla="val 8017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3" name="AutoShape 3">
            <a:extLst>
              <a:ext uri="{FF2B5EF4-FFF2-40B4-BE49-F238E27FC236}">
                <a16:creationId xmlns:a16="http://schemas.microsoft.com/office/drawing/2014/main" id="{B674204A-DB44-8C42-AE6F-26B4B5C76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49275" cy="5476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7414" name="AutoShape 4">
            <a:extLst>
              <a:ext uri="{FF2B5EF4-FFF2-40B4-BE49-F238E27FC236}">
                <a16:creationId xmlns:a16="http://schemas.microsoft.com/office/drawing/2014/main" id="{8AAC75C2-F39B-334C-A66A-F1A12136B2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" y="1524000"/>
            <a:ext cx="838200" cy="12954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Model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Observation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Analyses</a:t>
            </a:r>
          </a:p>
        </p:txBody>
      </p:sp>
      <p:sp>
        <p:nvSpPr>
          <p:cNvPr id="17415" name="Rectangle 5">
            <a:extLst>
              <a:ext uri="{FF2B5EF4-FFF2-40B4-BE49-F238E27FC236}">
                <a16:creationId xmlns:a16="http://schemas.microsoft.com/office/drawing/2014/main" id="{B53D3C1D-1D0D-9144-9E47-E4F45D7781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782763"/>
            <a:ext cx="971550" cy="4160837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6" name="Text Box 6">
            <a:extLst>
              <a:ext uri="{FF2B5EF4-FFF2-40B4-BE49-F238E27FC236}">
                <a16:creationId xmlns:a16="http://schemas.microsoft.com/office/drawing/2014/main" id="{675B6A36-B587-984F-BF6D-B775EA91FBC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v5.0</a:t>
            </a:r>
          </a:p>
        </p:txBody>
      </p:sp>
      <p:sp>
        <p:nvSpPr>
          <p:cNvPr id="17417" name="Rectangle 7">
            <a:extLst>
              <a:ext uri="{FF2B5EF4-FFF2-40B4-BE49-F238E27FC236}">
                <a16:creationId xmlns:a16="http://schemas.microsoft.com/office/drawing/2014/main" id="{3A59D73F-B47E-824B-A227-AD83618791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8" name="AutoShape 9">
            <a:extLst>
              <a:ext uri="{FF2B5EF4-FFF2-40B4-BE49-F238E27FC236}">
                <a16:creationId xmlns:a16="http://schemas.microsoft.com/office/drawing/2014/main" id="{E03F45FB-6FBC-0F43-8914-3EB86D637E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" y="4973638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 Obs</a:t>
            </a:r>
          </a:p>
        </p:txBody>
      </p:sp>
      <p:sp>
        <p:nvSpPr>
          <p:cNvPr id="17419" name="AutoShape 10">
            <a:extLst>
              <a:ext uri="{FF2B5EF4-FFF2-40B4-BE49-F238E27FC236}">
                <a16:creationId xmlns:a16="http://schemas.microsoft.com/office/drawing/2014/main" id="{64047BA1-1150-494F-A066-C9D12A425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2514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17420" name="AutoShape 11">
            <a:extLst>
              <a:ext uri="{FF2B5EF4-FFF2-40B4-BE49-F238E27FC236}">
                <a16:creationId xmlns:a16="http://schemas.microsoft.com/office/drawing/2014/main" id="{BE873B6D-7B27-714D-B6E3-74F12C749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01015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17421" name="AutoShape 12">
            <a:extLst>
              <a:ext uri="{FF2B5EF4-FFF2-40B4-BE49-F238E27FC236}">
                <a16:creationId xmlns:a16="http://schemas.microsoft.com/office/drawing/2014/main" id="{D1BFAD3B-E388-8A41-BDCE-988CDC50D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1854200"/>
            <a:ext cx="547687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7422" name="AutoShape 13">
            <a:extLst>
              <a:ext uri="{FF2B5EF4-FFF2-40B4-BE49-F238E27FC236}">
                <a16:creationId xmlns:a16="http://schemas.microsoft.com/office/drawing/2014/main" id="{B4C82870-BF50-EC45-AE95-27E263BFD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208338"/>
            <a:ext cx="549275" cy="6413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7423" name="Text Box 14">
            <a:extLst>
              <a:ext uri="{FF2B5EF4-FFF2-40B4-BE49-F238E27FC236}">
                <a16:creationId xmlns:a16="http://schemas.microsoft.com/office/drawing/2014/main" id="{24853479-C834-D548-9CDC-4EEB6145A7C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17424" name="Text Box 15">
            <a:extLst>
              <a:ext uri="{FF2B5EF4-FFF2-40B4-BE49-F238E27FC236}">
                <a16:creationId xmlns:a16="http://schemas.microsoft.com/office/drawing/2014/main" id="{89D29D4F-DAFA-5A4E-BED8-668FCB11C1C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17425" name="Text Box 16">
            <a:extLst>
              <a:ext uri="{FF2B5EF4-FFF2-40B4-BE49-F238E27FC236}">
                <a16:creationId xmlns:a16="http://schemas.microsoft.com/office/drawing/2014/main" id="{F06F4A8B-72CF-F648-A985-59F8B7D7FD0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17426" name="AutoShape 22">
            <a:extLst>
              <a:ext uri="{FF2B5EF4-FFF2-40B4-BE49-F238E27FC236}">
                <a16:creationId xmlns:a16="http://schemas.microsoft.com/office/drawing/2014/main" id="{604D896C-671B-794A-89F0-1F23C5CC5F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" y="4267200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 Obs</a:t>
            </a:r>
          </a:p>
        </p:txBody>
      </p:sp>
      <p:sp>
        <p:nvSpPr>
          <p:cNvPr id="17427" name="Oval 26">
            <a:extLst>
              <a:ext uri="{FF2B5EF4-FFF2-40B4-BE49-F238E27FC236}">
                <a16:creationId xmlns:a16="http://schemas.microsoft.com/office/drawing/2014/main" id="{0B5EB2E5-0F6D-0B43-802F-A5C3B397F2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2713" y="2528888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7428" name="AutoShape 32">
            <a:extLst>
              <a:ext uri="{FF2B5EF4-FFF2-40B4-BE49-F238E27FC236}">
                <a16:creationId xmlns:a16="http://schemas.microsoft.com/office/drawing/2014/main" id="{D3727FDC-8E1D-504D-81D3-0FE2E3C8B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5209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7429" name="AutoShape 34">
            <a:extLst>
              <a:ext uri="{FF2B5EF4-FFF2-40B4-BE49-F238E27FC236}">
                <a16:creationId xmlns:a16="http://schemas.microsoft.com/office/drawing/2014/main" id="{7F64FEA6-C032-4D4A-AE70-84649BDD0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5240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Mask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</p:txBody>
      </p:sp>
      <p:sp>
        <p:nvSpPr>
          <p:cNvPr id="17430" name="Text Box 35">
            <a:extLst>
              <a:ext uri="{FF2B5EF4-FFF2-40B4-BE49-F238E27FC236}">
                <a16:creationId xmlns:a16="http://schemas.microsoft.com/office/drawing/2014/main" id="{B2CA0922-466A-694C-B458-60AB785EEE8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17431" name="Oval 36">
            <a:extLst>
              <a:ext uri="{FF2B5EF4-FFF2-40B4-BE49-F238E27FC236}">
                <a16:creationId xmlns:a16="http://schemas.microsoft.com/office/drawing/2014/main" id="{7533A93F-ED7E-0648-AB32-6CD72F6814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2713" y="1858963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17432" name="Oval 37">
            <a:extLst>
              <a:ext uri="{FF2B5EF4-FFF2-40B4-BE49-F238E27FC236}">
                <a16:creationId xmlns:a16="http://schemas.microsoft.com/office/drawing/2014/main" id="{C1DE6B92-EFEF-7E4E-9416-C1E7FD7250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2713" y="3214688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7433" name="Oval 38">
            <a:extLst>
              <a:ext uri="{FF2B5EF4-FFF2-40B4-BE49-F238E27FC236}">
                <a16:creationId xmlns:a16="http://schemas.microsoft.com/office/drawing/2014/main" id="{B61145FC-6426-824F-8539-74DC5B36FA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2713" y="45720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7434" name="Oval 39">
            <a:extLst>
              <a:ext uri="{FF2B5EF4-FFF2-40B4-BE49-F238E27FC236}">
                <a16:creationId xmlns:a16="http://schemas.microsoft.com/office/drawing/2014/main" id="{FA15F5C2-CABF-8841-97E3-C1461B6E69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52578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7435" name="Oval 40">
            <a:extLst>
              <a:ext uri="{FF2B5EF4-FFF2-40B4-BE49-F238E27FC236}">
                <a16:creationId xmlns:a16="http://schemas.microsoft.com/office/drawing/2014/main" id="{EEBD6428-2B0F-1443-B036-1A51E90B24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22098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7436" name="Oval 41">
            <a:extLst>
              <a:ext uri="{FF2B5EF4-FFF2-40B4-BE49-F238E27FC236}">
                <a16:creationId xmlns:a16="http://schemas.microsoft.com/office/drawing/2014/main" id="{FC7900B5-457E-6648-B2D3-4BB355E069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9750" y="38671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7437" name="Oval 42">
            <a:extLst>
              <a:ext uri="{FF2B5EF4-FFF2-40B4-BE49-F238E27FC236}">
                <a16:creationId xmlns:a16="http://schemas.microsoft.com/office/drawing/2014/main" id="{998DC2F6-1B77-3B4C-87CB-8A5536C379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49720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17438" name="Oval 43">
            <a:extLst>
              <a:ext uri="{FF2B5EF4-FFF2-40B4-BE49-F238E27FC236}">
                <a16:creationId xmlns:a16="http://schemas.microsoft.com/office/drawing/2014/main" id="{4000501A-1BBB-0141-B44B-B8178A262F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42672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17439" name="Oval 44">
            <a:extLst>
              <a:ext uri="{FF2B5EF4-FFF2-40B4-BE49-F238E27FC236}">
                <a16:creationId xmlns:a16="http://schemas.microsoft.com/office/drawing/2014/main" id="{C7E8F043-7D36-704E-90AA-D446FB07CA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22288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17440" name="Oval 45">
            <a:extLst>
              <a:ext uri="{FF2B5EF4-FFF2-40B4-BE49-F238E27FC236}">
                <a16:creationId xmlns:a16="http://schemas.microsoft.com/office/drawing/2014/main" id="{73085DD2-2A0B-9745-A8B6-BC94532E8A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1481138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Poly/Circle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Mask</a:t>
            </a:r>
          </a:p>
        </p:txBody>
      </p:sp>
      <p:sp>
        <p:nvSpPr>
          <p:cNvPr id="17441" name="AutoShape 46">
            <a:extLst>
              <a:ext uri="{FF2B5EF4-FFF2-40B4-BE49-F238E27FC236}">
                <a16:creationId xmlns:a16="http://schemas.microsoft.com/office/drawing/2014/main" id="{3F6FBF8C-5FEB-2A4B-982C-EC1D88DD1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5656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7442" name="AutoShape 48">
            <a:extLst>
              <a:ext uri="{FF2B5EF4-FFF2-40B4-BE49-F238E27FC236}">
                <a16:creationId xmlns:a16="http://schemas.microsoft.com/office/drawing/2014/main" id="{86FC805D-984A-1A4A-8438-9453472DB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242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17443" name="Oval 42">
            <a:extLst>
              <a:ext uri="{FF2B5EF4-FFF2-40B4-BE49-F238E27FC236}">
                <a16:creationId xmlns:a16="http://schemas.microsoft.com/office/drawing/2014/main" id="{826FA847-669E-464E-87D5-B417F824F7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56578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17444" name="AutoShape 9">
            <a:extLst>
              <a:ext uri="{FF2B5EF4-FFF2-40B4-BE49-F238E27FC236}">
                <a16:creationId xmlns:a16="http://schemas.microsoft.com/office/drawing/2014/main" id="{5919EB40-0BF0-AF4C-8940-9DD9E8F6BA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" y="5659438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 Obs</a:t>
            </a:r>
          </a:p>
        </p:txBody>
      </p:sp>
      <p:sp>
        <p:nvSpPr>
          <p:cNvPr id="17445" name="Oval 36">
            <a:extLst>
              <a:ext uri="{FF2B5EF4-FFF2-40B4-BE49-F238E27FC236}">
                <a16:creationId xmlns:a16="http://schemas.microsoft.com/office/drawing/2014/main" id="{3838437B-AAE6-0247-A3A2-7F0F58AF11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2713" y="38862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7446" name="Oval 36">
            <a:extLst>
              <a:ext uri="{FF2B5EF4-FFF2-40B4-BE49-F238E27FC236}">
                <a16:creationId xmlns:a16="http://schemas.microsoft.com/office/drawing/2014/main" id="{56E2A1F5-E57A-1743-8BC0-0369A4088C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58150" y="24193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17447" name="Oval 36">
            <a:extLst>
              <a:ext uri="{FF2B5EF4-FFF2-40B4-BE49-F238E27FC236}">
                <a16:creationId xmlns:a16="http://schemas.microsoft.com/office/drawing/2014/main" id="{D0EF8162-1BA8-9F49-8BCF-F5727420A3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19950" y="3133725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17448" name="Oval 36">
            <a:extLst>
              <a:ext uri="{FF2B5EF4-FFF2-40B4-BE49-F238E27FC236}">
                <a16:creationId xmlns:a16="http://schemas.microsoft.com/office/drawing/2014/main" id="{C0C3F846-FF72-BC4C-A156-1FFE5998A6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19950" y="4568825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7449" name="Oval 36">
            <a:extLst>
              <a:ext uri="{FF2B5EF4-FFF2-40B4-BE49-F238E27FC236}">
                <a16:creationId xmlns:a16="http://schemas.microsoft.com/office/drawing/2014/main" id="{5E6F5208-4DF1-FF4A-89FE-122D733B7E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35814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17450" name="Oval 36">
            <a:extLst>
              <a:ext uri="{FF2B5EF4-FFF2-40B4-BE49-F238E27FC236}">
                <a16:creationId xmlns:a16="http://schemas.microsoft.com/office/drawing/2014/main" id="{612FD8D5-AC8C-254F-8502-5C361B64F8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76550" y="44958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17451" name="Oval 36">
            <a:extLst>
              <a:ext uri="{FF2B5EF4-FFF2-40B4-BE49-F238E27FC236}">
                <a16:creationId xmlns:a16="http://schemas.microsoft.com/office/drawing/2014/main" id="{1BC471A7-C05F-EC4C-8C53-03BF9C63EE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70200" y="24384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17452" name="Oval 36">
            <a:extLst>
              <a:ext uri="{FF2B5EF4-FFF2-40B4-BE49-F238E27FC236}">
                <a16:creationId xmlns:a16="http://schemas.microsoft.com/office/drawing/2014/main" id="{F68AD8B1-938D-BC41-91F7-0FFA94351E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28956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17453" name="AutoShape 22">
            <a:extLst>
              <a:ext uri="{FF2B5EF4-FFF2-40B4-BE49-F238E27FC236}">
                <a16:creationId xmlns:a16="http://schemas.microsoft.com/office/drawing/2014/main" id="{DF4DA743-40A1-344A-9F4A-7400D4D276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" y="2892425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17454" name="AutoShape 22">
            <a:extLst>
              <a:ext uri="{FF2B5EF4-FFF2-40B4-BE49-F238E27FC236}">
                <a16:creationId xmlns:a16="http://schemas.microsoft.com/office/drawing/2014/main" id="{E6F3DEC3-3052-FA4A-9B4E-5E88038DC7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" y="3582988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17455" name="AutoShape 12">
            <a:extLst>
              <a:ext uri="{FF2B5EF4-FFF2-40B4-BE49-F238E27FC236}">
                <a16:creationId xmlns:a16="http://schemas.microsoft.com/office/drawing/2014/main" id="{1B5B4CFD-F762-FF4C-A251-EDD5AA3A3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54864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7456" name="Text Box 16">
            <a:extLst>
              <a:ext uri="{FF2B5EF4-FFF2-40B4-BE49-F238E27FC236}">
                <a16:creationId xmlns:a16="http://schemas.microsoft.com/office/drawing/2014/main" id="{92FE9E87-B028-C047-9AA6-77872C6F664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17457" name="Straight Arrow Connector 112">
            <a:extLst>
              <a:ext uri="{FF2B5EF4-FFF2-40B4-BE49-F238E27FC236}">
                <a16:creationId xmlns:a16="http://schemas.microsoft.com/office/drawing/2014/main" id="{72ACA228-04DA-2F40-A189-991F4B52EA53}"/>
              </a:ext>
            </a:extLst>
          </p:cNvPr>
          <p:cNvCxnSpPr>
            <a:cxnSpLocks noChangeShapeType="1"/>
            <a:stCxn id="17414" idx="3"/>
            <a:endCxn id="17440" idx="3"/>
          </p:cNvCxnSpPr>
          <p:nvPr/>
        </p:nvCxnSpPr>
        <p:spPr bwMode="auto">
          <a:xfrm flipV="1">
            <a:off x="1066800" y="2017713"/>
            <a:ext cx="258763" cy="153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8" name="Straight Arrow Connector 116">
            <a:extLst>
              <a:ext uri="{FF2B5EF4-FFF2-40B4-BE49-F238E27FC236}">
                <a16:creationId xmlns:a16="http://schemas.microsoft.com/office/drawing/2014/main" id="{1FDE2F96-9481-1249-A87B-A9A100E764C6}"/>
              </a:ext>
            </a:extLst>
          </p:cNvPr>
          <p:cNvCxnSpPr>
            <a:cxnSpLocks noChangeShapeType="1"/>
            <a:stCxn id="17414" idx="3"/>
            <a:endCxn id="17439" idx="1"/>
          </p:cNvCxnSpPr>
          <p:nvPr/>
        </p:nvCxnSpPr>
        <p:spPr bwMode="auto">
          <a:xfrm>
            <a:off x="1066800" y="2171700"/>
            <a:ext cx="258763" cy="149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9" name="Straight Arrow Connector 118">
            <a:extLst>
              <a:ext uri="{FF2B5EF4-FFF2-40B4-BE49-F238E27FC236}">
                <a16:creationId xmlns:a16="http://schemas.microsoft.com/office/drawing/2014/main" id="{B4EEB0D1-1A6E-9A46-92EB-C49318D58DF2}"/>
              </a:ext>
            </a:extLst>
          </p:cNvPr>
          <p:cNvCxnSpPr>
            <a:cxnSpLocks noChangeShapeType="1"/>
            <a:stCxn id="17453" idx="3"/>
            <a:endCxn id="17452" idx="2"/>
          </p:cNvCxnSpPr>
          <p:nvPr/>
        </p:nvCxnSpPr>
        <p:spPr bwMode="auto">
          <a:xfrm>
            <a:off x="1066800" y="3206750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0" name="Straight Arrow Connector 120">
            <a:extLst>
              <a:ext uri="{FF2B5EF4-FFF2-40B4-BE49-F238E27FC236}">
                <a16:creationId xmlns:a16="http://schemas.microsoft.com/office/drawing/2014/main" id="{0179249E-48F4-6F42-AE2F-CA4958AA9630}"/>
              </a:ext>
            </a:extLst>
          </p:cNvPr>
          <p:cNvCxnSpPr>
            <a:cxnSpLocks noChangeShapeType="1"/>
            <a:stCxn id="17454" idx="3"/>
            <a:endCxn id="17449" idx="2"/>
          </p:cNvCxnSpPr>
          <p:nvPr/>
        </p:nvCxnSpPr>
        <p:spPr bwMode="auto">
          <a:xfrm flipV="1">
            <a:off x="1066800" y="3895725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1" name="Straight Arrow Connector 122">
            <a:extLst>
              <a:ext uri="{FF2B5EF4-FFF2-40B4-BE49-F238E27FC236}">
                <a16:creationId xmlns:a16="http://schemas.microsoft.com/office/drawing/2014/main" id="{FCBC23B7-5076-E048-90A7-E3532729BD23}"/>
              </a:ext>
            </a:extLst>
          </p:cNvPr>
          <p:cNvCxnSpPr>
            <a:cxnSpLocks noChangeShapeType="1"/>
            <a:stCxn id="17426" idx="3"/>
            <a:endCxn id="17438" idx="2"/>
          </p:cNvCxnSpPr>
          <p:nvPr/>
        </p:nvCxnSpPr>
        <p:spPr bwMode="auto">
          <a:xfrm>
            <a:off x="1066800" y="4581525"/>
            <a:ext cx="1333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2" name="Straight Arrow Connector 124">
            <a:extLst>
              <a:ext uri="{FF2B5EF4-FFF2-40B4-BE49-F238E27FC236}">
                <a16:creationId xmlns:a16="http://schemas.microsoft.com/office/drawing/2014/main" id="{A5A9F06D-814E-E740-B464-A26544E83E5A}"/>
              </a:ext>
            </a:extLst>
          </p:cNvPr>
          <p:cNvCxnSpPr>
            <a:cxnSpLocks noChangeShapeType="1"/>
            <a:stCxn id="17418" idx="3"/>
            <a:endCxn id="17437" idx="2"/>
          </p:cNvCxnSpPr>
          <p:nvPr/>
        </p:nvCxnSpPr>
        <p:spPr bwMode="auto">
          <a:xfrm flipV="1">
            <a:off x="1066800" y="5286375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3" name="Straight Arrow Connector 126">
            <a:extLst>
              <a:ext uri="{FF2B5EF4-FFF2-40B4-BE49-F238E27FC236}">
                <a16:creationId xmlns:a16="http://schemas.microsoft.com/office/drawing/2014/main" id="{38818619-0B92-0A45-BB6E-EC6A8F8ED803}"/>
              </a:ext>
            </a:extLst>
          </p:cNvPr>
          <p:cNvCxnSpPr>
            <a:cxnSpLocks noChangeShapeType="1"/>
            <a:stCxn id="17444" idx="3"/>
            <a:endCxn id="17443" idx="2"/>
          </p:cNvCxnSpPr>
          <p:nvPr/>
        </p:nvCxnSpPr>
        <p:spPr bwMode="auto">
          <a:xfrm flipV="1">
            <a:off x="1066800" y="5972175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4" name="Straight Arrow Connector 131">
            <a:extLst>
              <a:ext uri="{FF2B5EF4-FFF2-40B4-BE49-F238E27FC236}">
                <a16:creationId xmlns:a16="http://schemas.microsoft.com/office/drawing/2014/main" id="{2A9C36C4-6BEB-BB41-BBCC-B661F57FD433}"/>
              </a:ext>
            </a:extLst>
          </p:cNvPr>
          <p:cNvCxnSpPr>
            <a:cxnSpLocks noChangeShapeType="1"/>
            <a:stCxn id="17440" idx="6"/>
            <a:endCxn id="17429" idx="1"/>
          </p:cNvCxnSpPr>
          <p:nvPr/>
        </p:nvCxnSpPr>
        <p:spPr bwMode="auto">
          <a:xfrm>
            <a:off x="2057400" y="1795463"/>
            <a:ext cx="15240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5" name="Straight Arrow Connector 133">
            <a:extLst>
              <a:ext uri="{FF2B5EF4-FFF2-40B4-BE49-F238E27FC236}">
                <a16:creationId xmlns:a16="http://schemas.microsoft.com/office/drawing/2014/main" id="{3336188B-8244-F043-8E82-B3008E09C080}"/>
              </a:ext>
            </a:extLst>
          </p:cNvPr>
          <p:cNvCxnSpPr>
            <a:cxnSpLocks noChangeShapeType="1"/>
            <a:stCxn id="17439" idx="6"/>
            <a:endCxn id="17413" idx="0"/>
          </p:cNvCxnSpPr>
          <p:nvPr/>
        </p:nvCxnSpPr>
        <p:spPr bwMode="auto">
          <a:xfrm>
            <a:off x="2057400" y="2543175"/>
            <a:ext cx="427038" cy="393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6" name="Straight Arrow Connector 137">
            <a:extLst>
              <a:ext uri="{FF2B5EF4-FFF2-40B4-BE49-F238E27FC236}">
                <a16:creationId xmlns:a16="http://schemas.microsoft.com/office/drawing/2014/main" id="{DCB5BAE2-8597-6F4C-A7CC-20A1C054BC0E}"/>
              </a:ext>
            </a:extLst>
          </p:cNvPr>
          <p:cNvCxnSpPr>
            <a:cxnSpLocks noChangeShapeType="1"/>
            <a:stCxn id="17449" idx="6"/>
            <a:endCxn id="17413" idx="2"/>
          </p:cNvCxnSpPr>
          <p:nvPr/>
        </p:nvCxnSpPr>
        <p:spPr bwMode="auto">
          <a:xfrm flipV="1">
            <a:off x="2057400" y="3484563"/>
            <a:ext cx="427038" cy="4111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7" name="Straight Arrow Connector 139">
            <a:extLst>
              <a:ext uri="{FF2B5EF4-FFF2-40B4-BE49-F238E27FC236}">
                <a16:creationId xmlns:a16="http://schemas.microsoft.com/office/drawing/2014/main" id="{753398FC-5B67-D540-A88B-3308053E1B40}"/>
              </a:ext>
            </a:extLst>
          </p:cNvPr>
          <p:cNvCxnSpPr>
            <a:cxnSpLocks noChangeShapeType="1"/>
            <a:stCxn id="17438" idx="6"/>
            <a:endCxn id="17420" idx="0"/>
          </p:cNvCxnSpPr>
          <p:nvPr/>
        </p:nvCxnSpPr>
        <p:spPr bwMode="auto">
          <a:xfrm>
            <a:off x="2057400" y="4581525"/>
            <a:ext cx="427038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8" name="Straight Arrow Connector 141">
            <a:extLst>
              <a:ext uri="{FF2B5EF4-FFF2-40B4-BE49-F238E27FC236}">
                <a16:creationId xmlns:a16="http://schemas.microsoft.com/office/drawing/2014/main" id="{8C2E7AA4-5972-CF4A-A921-CCF1530DB0B5}"/>
              </a:ext>
            </a:extLst>
          </p:cNvPr>
          <p:cNvCxnSpPr>
            <a:cxnSpLocks noChangeShapeType="1"/>
            <a:stCxn id="17437" idx="6"/>
            <a:endCxn id="17420" idx="1"/>
          </p:cNvCxnSpPr>
          <p:nvPr/>
        </p:nvCxnSpPr>
        <p:spPr bwMode="auto">
          <a:xfrm flipV="1">
            <a:off x="2057400" y="5284788"/>
            <a:ext cx="152400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9" name="Straight Arrow Connector 143">
            <a:extLst>
              <a:ext uri="{FF2B5EF4-FFF2-40B4-BE49-F238E27FC236}">
                <a16:creationId xmlns:a16="http://schemas.microsoft.com/office/drawing/2014/main" id="{2F622A9B-E057-6C4F-B42A-64EE25A75795}"/>
              </a:ext>
            </a:extLst>
          </p:cNvPr>
          <p:cNvCxnSpPr>
            <a:cxnSpLocks noChangeShapeType="1"/>
            <a:stCxn id="17443" idx="6"/>
            <a:endCxn id="17420" idx="2"/>
          </p:cNvCxnSpPr>
          <p:nvPr/>
        </p:nvCxnSpPr>
        <p:spPr bwMode="auto">
          <a:xfrm flipV="1">
            <a:off x="2057400" y="5559425"/>
            <a:ext cx="427038" cy="412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0" name="Straight Arrow Connector 149">
            <a:extLst>
              <a:ext uri="{FF2B5EF4-FFF2-40B4-BE49-F238E27FC236}">
                <a16:creationId xmlns:a16="http://schemas.microsoft.com/office/drawing/2014/main" id="{F1C44F4F-31EC-D04F-AE1F-29FF09004BCF}"/>
              </a:ext>
            </a:extLst>
          </p:cNvPr>
          <p:cNvCxnSpPr>
            <a:cxnSpLocks noChangeShapeType="1"/>
            <a:stCxn id="17413" idx="3"/>
          </p:cNvCxnSpPr>
          <p:nvPr/>
        </p:nvCxnSpPr>
        <p:spPr bwMode="auto">
          <a:xfrm flipV="1">
            <a:off x="2759075" y="3200400"/>
            <a:ext cx="11271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1" name="Straight Arrow Connector 152">
            <a:extLst>
              <a:ext uri="{FF2B5EF4-FFF2-40B4-BE49-F238E27FC236}">
                <a16:creationId xmlns:a16="http://schemas.microsoft.com/office/drawing/2014/main" id="{EBF517C3-6315-C547-8A3A-010B45273F37}"/>
              </a:ext>
            </a:extLst>
          </p:cNvPr>
          <p:cNvCxnSpPr>
            <a:cxnSpLocks noChangeShapeType="1"/>
            <a:stCxn id="17420" idx="3"/>
            <a:endCxn id="17450" idx="3"/>
          </p:cNvCxnSpPr>
          <p:nvPr/>
        </p:nvCxnSpPr>
        <p:spPr bwMode="auto">
          <a:xfrm flipV="1">
            <a:off x="2759075" y="5032375"/>
            <a:ext cx="242888" cy="252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2" name="Shape 156">
            <a:extLst>
              <a:ext uri="{FF2B5EF4-FFF2-40B4-BE49-F238E27FC236}">
                <a16:creationId xmlns:a16="http://schemas.microsoft.com/office/drawing/2014/main" id="{55C8FB0B-E86A-5F47-9121-D2CBE244AEFF}"/>
              </a:ext>
            </a:extLst>
          </p:cNvPr>
          <p:cNvCxnSpPr>
            <a:cxnSpLocks noChangeShapeType="1"/>
            <a:stCxn id="17414" idx="3"/>
            <a:endCxn id="17451" idx="0"/>
          </p:cNvCxnSpPr>
          <p:nvPr/>
        </p:nvCxnSpPr>
        <p:spPr bwMode="auto">
          <a:xfrm>
            <a:off x="1066800" y="2171700"/>
            <a:ext cx="2232025" cy="2667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3" name="Straight Arrow Connector 158">
            <a:extLst>
              <a:ext uri="{FF2B5EF4-FFF2-40B4-BE49-F238E27FC236}">
                <a16:creationId xmlns:a16="http://schemas.microsoft.com/office/drawing/2014/main" id="{63C4A779-1BD1-3B4D-B298-0D10CF2C70A2}"/>
              </a:ext>
            </a:extLst>
          </p:cNvPr>
          <p:cNvCxnSpPr>
            <a:cxnSpLocks noChangeShapeType="1"/>
            <a:stCxn id="17414" idx="3"/>
          </p:cNvCxnSpPr>
          <p:nvPr/>
        </p:nvCxnSpPr>
        <p:spPr bwMode="auto">
          <a:xfrm>
            <a:off x="1066800" y="2171700"/>
            <a:ext cx="28194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4" name="Straight Arrow Connector 160">
            <a:extLst>
              <a:ext uri="{FF2B5EF4-FFF2-40B4-BE49-F238E27FC236}">
                <a16:creationId xmlns:a16="http://schemas.microsoft.com/office/drawing/2014/main" id="{FE0F812C-09E5-184D-A5A3-C1750C4F5E6B}"/>
              </a:ext>
            </a:extLst>
          </p:cNvPr>
          <p:cNvCxnSpPr>
            <a:cxnSpLocks noChangeShapeType="1"/>
            <a:stCxn id="17420" idx="3"/>
          </p:cNvCxnSpPr>
          <p:nvPr/>
        </p:nvCxnSpPr>
        <p:spPr bwMode="auto">
          <a:xfrm>
            <a:off x="2759075" y="5284788"/>
            <a:ext cx="11271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5" name="Straight Arrow Connector 162">
            <a:extLst>
              <a:ext uri="{FF2B5EF4-FFF2-40B4-BE49-F238E27FC236}">
                <a16:creationId xmlns:a16="http://schemas.microsoft.com/office/drawing/2014/main" id="{E66E5879-C1F3-CA4E-B8E1-4CF97BD2A3C5}"/>
              </a:ext>
            </a:extLst>
          </p:cNvPr>
          <p:cNvCxnSpPr>
            <a:cxnSpLocks noChangeShapeType="1"/>
            <a:stCxn id="17413" idx="3"/>
            <a:endCxn id="17451" idx="3"/>
          </p:cNvCxnSpPr>
          <p:nvPr/>
        </p:nvCxnSpPr>
        <p:spPr bwMode="auto">
          <a:xfrm flipV="1">
            <a:off x="2759075" y="2974975"/>
            <a:ext cx="236538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6" name="Straight Arrow Connector 166">
            <a:extLst>
              <a:ext uri="{FF2B5EF4-FFF2-40B4-BE49-F238E27FC236}">
                <a16:creationId xmlns:a16="http://schemas.microsoft.com/office/drawing/2014/main" id="{82C2680C-E5AC-7B43-B708-D3C836678E82}"/>
              </a:ext>
            </a:extLst>
          </p:cNvPr>
          <p:cNvCxnSpPr>
            <a:cxnSpLocks noChangeShapeType="1"/>
            <a:stCxn id="17427" idx="6"/>
            <a:endCxn id="17428" idx="1"/>
          </p:cNvCxnSpPr>
          <p:nvPr/>
        </p:nvCxnSpPr>
        <p:spPr bwMode="auto">
          <a:xfrm flipV="1">
            <a:off x="4779963" y="2841625"/>
            <a:ext cx="1730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7" name="Straight Arrow Connector 168">
            <a:extLst>
              <a:ext uri="{FF2B5EF4-FFF2-40B4-BE49-F238E27FC236}">
                <a16:creationId xmlns:a16="http://schemas.microsoft.com/office/drawing/2014/main" id="{A1829D5D-2CC2-E94D-A511-5CA820474B44}"/>
              </a:ext>
            </a:extLst>
          </p:cNvPr>
          <p:cNvCxnSpPr>
            <a:cxnSpLocks noChangeShapeType="1"/>
            <a:stCxn id="17432" idx="6"/>
            <a:endCxn id="17422" idx="1"/>
          </p:cNvCxnSpPr>
          <p:nvPr/>
        </p:nvCxnSpPr>
        <p:spPr bwMode="auto">
          <a:xfrm flipV="1">
            <a:off x="4779963" y="3529013"/>
            <a:ext cx="1730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8" name="Straight Arrow Connector 171">
            <a:extLst>
              <a:ext uri="{FF2B5EF4-FFF2-40B4-BE49-F238E27FC236}">
                <a16:creationId xmlns:a16="http://schemas.microsoft.com/office/drawing/2014/main" id="{E0E4F52C-59AC-644A-848F-564CEF9990FB}"/>
              </a:ext>
            </a:extLst>
          </p:cNvPr>
          <p:cNvCxnSpPr>
            <a:cxnSpLocks noChangeShapeType="1"/>
            <a:stCxn id="17431" idx="6"/>
            <a:endCxn id="17421" idx="1"/>
          </p:cNvCxnSpPr>
          <p:nvPr/>
        </p:nvCxnSpPr>
        <p:spPr bwMode="auto">
          <a:xfrm>
            <a:off x="4779963" y="2173288"/>
            <a:ext cx="165100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9" name="Straight Arrow Connector 173">
            <a:extLst>
              <a:ext uri="{FF2B5EF4-FFF2-40B4-BE49-F238E27FC236}">
                <a16:creationId xmlns:a16="http://schemas.microsoft.com/office/drawing/2014/main" id="{8008221A-108B-0745-8A2F-5F01F607B166}"/>
              </a:ext>
            </a:extLst>
          </p:cNvPr>
          <p:cNvCxnSpPr>
            <a:cxnSpLocks noChangeShapeType="1"/>
            <a:stCxn id="17433" idx="6"/>
            <a:endCxn id="17441" idx="1"/>
          </p:cNvCxnSpPr>
          <p:nvPr/>
        </p:nvCxnSpPr>
        <p:spPr bwMode="auto">
          <a:xfrm flipV="1">
            <a:off x="4779963" y="4884738"/>
            <a:ext cx="173037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0" name="Straight Arrow Connector 175">
            <a:extLst>
              <a:ext uri="{FF2B5EF4-FFF2-40B4-BE49-F238E27FC236}">
                <a16:creationId xmlns:a16="http://schemas.microsoft.com/office/drawing/2014/main" id="{43E44D97-C74D-4542-A4E2-3E5E201AE9A8}"/>
              </a:ext>
            </a:extLst>
          </p:cNvPr>
          <p:cNvCxnSpPr>
            <a:cxnSpLocks noChangeShapeType="1"/>
            <a:stCxn id="17434" idx="6"/>
            <a:endCxn id="17419" idx="1"/>
          </p:cNvCxnSpPr>
          <p:nvPr/>
        </p:nvCxnSpPr>
        <p:spPr bwMode="auto">
          <a:xfrm flipV="1">
            <a:off x="4781550" y="5570538"/>
            <a:ext cx="171450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81" name="AutoShape 10">
            <a:extLst>
              <a:ext uri="{FF2B5EF4-FFF2-40B4-BE49-F238E27FC236}">
                <a16:creationId xmlns:a16="http://schemas.microsoft.com/office/drawing/2014/main" id="{64A28D64-426E-8540-ADB5-32214FEFC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8798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17482" name="Straight Arrow Connector 178">
            <a:extLst>
              <a:ext uri="{FF2B5EF4-FFF2-40B4-BE49-F238E27FC236}">
                <a16:creationId xmlns:a16="http://schemas.microsoft.com/office/drawing/2014/main" id="{A3E91110-C38F-9349-9A38-777180F7631D}"/>
              </a:ext>
            </a:extLst>
          </p:cNvPr>
          <p:cNvCxnSpPr>
            <a:cxnSpLocks noChangeShapeType="1"/>
            <a:stCxn id="17445" idx="6"/>
            <a:endCxn id="17481" idx="1"/>
          </p:cNvCxnSpPr>
          <p:nvPr/>
        </p:nvCxnSpPr>
        <p:spPr bwMode="auto">
          <a:xfrm flipV="1">
            <a:off x="4779963" y="4198938"/>
            <a:ext cx="173037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3" name="Straight Arrow Connector 186">
            <a:extLst>
              <a:ext uri="{FF2B5EF4-FFF2-40B4-BE49-F238E27FC236}">
                <a16:creationId xmlns:a16="http://schemas.microsoft.com/office/drawing/2014/main" id="{9C3B9273-93B9-1A4C-9093-95BC33706C5B}"/>
              </a:ext>
            </a:extLst>
          </p:cNvPr>
          <p:cNvCxnSpPr>
            <a:cxnSpLocks noChangeShapeType="1"/>
            <a:stCxn id="17421" idx="3"/>
            <a:endCxn id="17435" idx="1"/>
          </p:cNvCxnSpPr>
          <p:nvPr/>
        </p:nvCxnSpPr>
        <p:spPr bwMode="auto">
          <a:xfrm>
            <a:off x="5492750" y="2174875"/>
            <a:ext cx="195263" cy="127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4" name="Straight Arrow Connector 190">
            <a:extLst>
              <a:ext uri="{FF2B5EF4-FFF2-40B4-BE49-F238E27FC236}">
                <a16:creationId xmlns:a16="http://schemas.microsoft.com/office/drawing/2014/main" id="{27ECB249-E487-5643-A06E-ACC1ED12362D}"/>
              </a:ext>
            </a:extLst>
          </p:cNvPr>
          <p:cNvCxnSpPr>
            <a:cxnSpLocks noChangeShapeType="1"/>
            <a:stCxn id="17428" idx="3"/>
            <a:endCxn id="17436" idx="0"/>
          </p:cNvCxnSpPr>
          <p:nvPr/>
        </p:nvCxnSpPr>
        <p:spPr bwMode="auto">
          <a:xfrm>
            <a:off x="5502275" y="2841625"/>
            <a:ext cx="546100" cy="1025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5" name="Straight Arrow Connector 192">
            <a:extLst>
              <a:ext uri="{FF2B5EF4-FFF2-40B4-BE49-F238E27FC236}">
                <a16:creationId xmlns:a16="http://schemas.microsoft.com/office/drawing/2014/main" id="{18A2B160-230D-AF44-B084-FA8F5DDEFEBF}"/>
              </a:ext>
            </a:extLst>
          </p:cNvPr>
          <p:cNvCxnSpPr>
            <a:cxnSpLocks noChangeShapeType="1"/>
            <a:stCxn id="17422" idx="3"/>
            <a:endCxn id="17436" idx="1"/>
          </p:cNvCxnSpPr>
          <p:nvPr/>
        </p:nvCxnSpPr>
        <p:spPr bwMode="auto">
          <a:xfrm>
            <a:off x="5502275" y="3529013"/>
            <a:ext cx="242888" cy="4302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6" name="Straight Arrow Connector 194">
            <a:extLst>
              <a:ext uri="{FF2B5EF4-FFF2-40B4-BE49-F238E27FC236}">
                <a16:creationId xmlns:a16="http://schemas.microsoft.com/office/drawing/2014/main" id="{9C59288D-413D-C441-AEA3-623113657D67}"/>
              </a:ext>
            </a:extLst>
          </p:cNvPr>
          <p:cNvCxnSpPr>
            <a:cxnSpLocks noChangeShapeType="1"/>
            <a:stCxn id="17441" idx="3"/>
            <a:endCxn id="17436" idx="3"/>
          </p:cNvCxnSpPr>
          <p:nvPr/>
        </p:nvCxnSpPr>
        <p:spPr bwMode="auto">
          <a:xfrm flipV="1">
            <a:off x="5502275" y="4403725"/>
            <a:ext cx="242888" cy="482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7" name="Straight Arrow Connector 196">
            <a:extLst>
              <a:ext uri="{FF2B5EF4-FFF2-40B4-BE49-F238E27FC236}">
                <a16:creationId xmlns:a16="http://schemas.microsoft.com/office/drawing/2014/main" id="{5141E47E-47D7-F14A-9FF8-6C9CA8E32AA0}"/>
              </a:ext>
            </a:extLst>
          </p:cNvPr>
          <p:cNvCxnSpPr>
            <a:cxnSpLocks noChangeShapeType="1"/>
            <a:stCxn id="17419" idx="3"/>
            <a:endCxn id="17436" idx="4"/>
          </p:cNvCxnSpPr>
          <p:nvPr/>
        </p:nvCxnSpPr>
        <p:spPr bwMode="auto">
          <a:xfrm flipV="1">
            <a:off x="5502275" y="4495800"/>
            <a:ext cx="54610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88" name="AutoShape 48">
            <a:extLst>
              <a:ext uri="{FF2B5EF4-FFF2-40B4-BE49-F238E27FC236}">
                <a16:creationId xmlns:a16="http://schemas.microsoft.com/office/drawing/2014/main" id="{AF227311-2F94-B54C-830B-C5553A175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488" y="3175000"/>
            <a:ext cx="549275" cy="5476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17489" name="AutoShape 48">
            <a:extLst>
              <a:ext uri="{FF2B5EF4-FFF2-40B4-BE49-F238E27FC236}">
                <a16:creationId xmlns:a16="http://schemas.microsoft.com/office/drawing/2014/main" id="{E1E89247-2668-3E42-A646-D4D184F87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550" y="1736725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7490" name="Straight Arrow Connector 204">
            <a:extLst>
              <a:ext uri="{FF2B5EF4-FFF2-40B4-BE49-F238E27FC236}">
                <a16:creationId xmlns:a16="http://schemas.microsoft.com/office/drawing/2014/main" id="{834221B2-8325-C540-A3D5-95291234E6A7}"/>
              </a:ext>
            </a:extLst>
          </p:cNvPr>
          <p:cNvCxnSpPr>
            <a:cxnSpLocks noChangeShapeType="1"/>
            <a:stCxn id="17435" idx="6"/>
            <a:endCxn id="17442" idx="0"/>
          </p:cNvCxnSpPr>
          <p:nvPr/>
        </p:nvCxnSpPr>
        <p:spPr bwMode="auto">
          <a:xfrm>
            <a:off x="6419850" y="2524125"/>
            <a:ext cx="407988" cy="6000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91" name="Straight Arrow Connector 206">
            <a:extLst>
              <a:ext uri="{FF2B5EF4-FFF2-40B4-BE49-F238E27FC236}">
                <a16:creationId xmlns:a16="http://schemas.microsoft.com/office/drawing/2014/main" id="{F8F145A4-1DED-884A-AEBC-9BADF3C647B3}"/>
              </a:ext>
            </a:extLst>
          </p:cNvPr>
          <p:cNvCxnSpPr>
            <a:cxnSpLocks noChangeShapeType="1"/>
            <a:stCxn id="17436" idx="6"/>
            <a:endCxn id="17442" idx="2"/>
          </p:cNvCxnSpPr>
          <p:nvPr/>
        </p:nvCxnSpPr>
        <p:spPr bwMode="auto">
          <a:xfrm flipV="1">
            <a:off x="6477000" y="3673475"/>
            <a:ext cx="350838" cy="508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92" name="Text Box 35">
            <a:extLst>
              <a:ext uri="{FF2B5EF4-FFF2-40B4-BE49-F238E27FC236}">
                <a16:creationId xmlns:a16="http://schemas.microsoft.com/office/drawing/2014/main" id="{4FD26DA0-D4FE-8B48-A32F-1104EFD3CA8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17493" name="Straight Connector 209">
            <a:extLst>
              <a:ext uri="{FF2B5EF4-FFF2-40B4-BE49-F238E27FC236}">
                <a16:creationId xmlns:a16="http://schemas.microsoft.com/office/drawing/2014/main" id="{12FE366C-9047-6F46-BA29-9E38F54D41E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94" name="Straight Arrow Connector 211">
            <a:extLst>
              <a:ext uri="{FF2B5EF4-FFF2-40B4-BE49-F238E27FC236}">
                <a16:creationId xmlns:a16="http://schemas.microsoft.com/office/drawing/2014/main" id="{AED0FA91-F277-7246-BFD3-68BAC1DF04FF}"/>
              </a:ext>
            </a:extLst>
          </p:cNvPr>
          <p:cNvCxnSpPr>
            <a:cxnSpLocks noChangeShapeType="1"/>
            <a:stCxn id="17489" idx="2"/>
            <a:endCxn id="17446" idx="0"/>
          </p:cNvCxnSpPr>
          <p:nvPr/>
        </p:nvCxnSpPr>
        <p:spPr bwMode="auto">
          <a:xfrm>
            <a:off x="8485188" y="2286000"/>
            <a:ext cx="1587" cy="133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95" name="AutoShape 48">
            <a:extLst>
              <a:ext uri="{FF2B5EF4-FFF2-40B4-BE49-F238E27FC236}">
                <a16:creationId xmlns:a16="http://schemas.microsoft.com/office/drawing/2014/main" id="{A388BCD7-79A7-0D46-BD11-2244B7756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525" y="2459038"/>
            <a:ext cx="549275" cy="547687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7496" name="Straight Arrow Connector 216">
            <a:extLst>
              <a:ext uri="{FF2B5EF4-FFF2-40B4-BE49-F238E27FC236}">
                <a16:creationId xmlns:a16="http://schemas.microsoft.com/office/drawing/2014/main" id="{BC0755F0-BDFA-7844-9A28-26FD9F4C4EA3}"/>
              </a:ext>
            </a:extLst>
          </p:cNvPr>
          <p:cNvCxnSpPr>
            <a:cxnSpLocks noChangeShapeType="1"/>
            <a:stCxn id="17495" idx="2"/>
            <a:endCxn id="17447" idx="0"/>
          </p:cNvCxnSpPr>
          <p:nvPr/>
        </p:nvCxnSpPr>
        <p:spPr bwMode="auto">
          <a:xfrm flipH="1">
            <a:off x="7648575" y="3006725"/>
            <a:ext cx="1588" cy="127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97" name="AutoShape 48">
            <a:extLst>
              <a:ext uri="{FF2B5EF4-FFF2-40B4-BE49-F238E27FC236}">
                <a16:creationId xmlns:a16="http://schemas.microsoft.com/office/drawing/2014/main" id="{E009A80C-D1DE-E84A-9F15-7CE745CBC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525" y="38862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Pairs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7498" name="Straight Arrow Connector 221">
            <a:extLst>
              <a:ext uri="{FF2B5EF4-FFF2-40B4-BE49-F238E27FC236}">
                <a16:creationId xmlns:a16="http://schemas.microsoft.com/office/drawing/2014/main" id="{2FA573E0-9AAA-A040-859D-31B3ACEA2B54}"/>
              </a:ext>
            </a:extLst>
          </p:cNvPr>
          <p:cNvCxnSpPr>
            <a:cxnSpLocks noChangeShapeType="1"/>
            <a:stCxn id="17447" idx="4"/>
            <a:endCxn id="17497" idx="0"/>
          </p:cNvCxnSpPr>
          <p:nvPr/>
        </p:nvCxnSpPr>
        <p:spPr bwMode="auto">
          <a:xfrm>
            <a:off x="7648575" y="3762375"/>
            <a:ext cx="1588" cy="1238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99" name="Straight Arrow Connector 223">
            <a:extLst>
              <a:ext uri="{FF2B5EF4-FFF2-40B4-BE49-F238E27FC236}">
                <a16:creationId xmlns:a16="http://schemas.microsoft.com/office/drawing/2014/main" id="{84364C62-1C1F-2F48-B8F8-70AE4D2FB905}"/>
              </a:ext>
            </a:extLst>
          </p:cNvPr>
          <p:cNvCxnSpPr>
            <a:cxnSpLocks noChangeShapeType="1"/>
            <a:endCxn id="17495" idx="3"/>
          </p:cNvCxnSpPr>
          <p:nvPr/>
        </p:nvCxnSpPr>
        <p:spPr bwMode="auto">
          <a:xfrm flipH="1" flipV="1">
            <a:off x="7932738" y="2733675"/>
            <a:ext cx="142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00" name="Straight Arrow Connector 232">
            <a:extLst>
              <a:ext uri="{FF2B5EF4-FFF2-40B4-BE49-F238E27FC236}">
                <a16:creationId xmlns:a16="http://schemas.microsoft.com/office/drawing/2014/main" id="{F22A0F18-15A1-9648-A72E-58BE87718F11}"/>
              </a:ext>
            </a:extLst>
          </p:cNvPr>
          <p:cNvCxnSpPr>
            <a:cxnSpLocks noChangeShapeType="1"/>
            <a:endCxn id="17447" idx="6"/>
          </p:cNvCxnSpPr>
          <p:nvPr/>
        </p:nvCxnSpPr>
        <p:spPr bwMode="auto">
          <a:xfrm flipH="1">
            <a:off x="8085138" y="3448050"/>
            <a:ext cx="150812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01" name="Straight Arrow Connector 238">
            <a:extLst>
              <a:ext uri="{FF2B5EF4-FFF2-40B4-BE49-F238E27FC236}">
                <a16:creationId xmlns:a16="http://schemas.microsoft.com/office/drawing/2014/main" id="{C94E0F58-7A36-DC46-837A-C6D58C7880CC}"/>
              </a:ext>
            </a:extLst>
          </p:cNvPr>
          <p:cNvCxnSpPr>
            <a:cxnSpLocks noChangeShapeType="1"/>
            <a:stCxn id="17497" idx="2"/>
            <a:endCxn id="17448" idx="0"/>
          </p:cNvCxnSpPr>
          <p:nvPr/>
        </p:nvCxnSpPr>
        <p:spPr bwMode="auto">
          <a:xfrm flipH="1">
            <a:off x="7648575" y="4435475"/>
            <a:ext cx="1588" cy="133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02" name="AutoShape 48">
            <a:extLst>
              <a:ext uri="{FF2B5EF4-FFF2-40B4-BE49-F238E27FC236}">
                <a16:creationId xmlns:a16="http://schemas.microsoft.com/office/drawing/2014/main" id="{031C5FF9-B81D-384C-9BD6-F85BA6D22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113" y="53340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7503" name="Straight Arrow Connector 243">
            <a:extLst>
              <a:ext uri="{FF2B5EF4-FFF2-40B4-BE49-F238E27FC236}">
                <a16:creationId xmlns:a16="http://schemas.microsoft.com/office/drawing/2014/main" id="{928D6E3E-F75B-9F4F-8459-28C545B51329}"/>
              </a:ext>
            </a:extLst>
          </p:cNvPr>
          <p:cNvCxnSpPr>
            <a:cxnSpLocks noChangeShapeType="1"/>
            <a:stCxn id="17448" idx="4"/>
            <a:endCxn id="17502" idx="0"/>
          </p:cNvCxnSpPr>
          <p:nvPr/>
        </p:nvCxnSpPr>
        <p:spPr bwMode="auto">
          <a:xfrm>
            <a:off x="7648575" y="5197475"/>
            <a:ext cx="3175" cy="136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04" name="Straight Arrow Connector 245">
            <a:extLst>
              <a:ext uri="{FF2B5EF4-FFF2-40B4-BE49-F238E27FC236}">
                <a16:creationId xmlns:a16="http://schemas.microsoft.com/office/drawing/2014/main" id="{7FFA5426-B1A7-014B-8EE6-ECA0B1675AAD}"/>
              </a:ext>
            </a:extLst>
          </p:cNvPr>
          <p:cNvCxnSpPr>
            <a:cxnSpLocks noChangeShapeType="1"/>
            <a:stCxn id="17452" idx="6"/>
            <a:endCxn id="17413" idx="1"/>
          </p:cNvCxnSpPr>
          <p:nvPr/>
        </p:nvCxnSpPr>
        <p:spPr bwMode="auto">
          <a:xfrm>
            <a:off x="2057400" y="3209925"/>
            <a:ext cx="1524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05" name="Oval 36">
            <a:extLst>
              <a:ext uri="{FF2B5EF4-FFF2-40B4-BE49-F238E27FC236}">
                <a16:creationId xmlns:a16="http://schemas.microsoft.com/office/drawing/2014/main" id="{3A4D44B5-DD09-DA45-9180-B0508C20B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76550" y="35623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17506" name="Oval 40">
            <a:extLst>
              <a:ext uri="{FF2B5EF4-FFF2-40B4-BE49-F238E27FC236}">
                <a16:creationId xmlns:a16="http://schemas.microsoft.com/office/drawing/2014/main" id="{B9C5F620-7986-154B-BF6B-F6EA923137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15049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17507" name="Straight Arrow Connector 186">
            <a:extLst>
              <a:ext uri="{FF2B5EF4-FFF2-40B4-BE49-F238E27FC236}">
                <a16:creationId xmlns:a16="http://schemas.microsoft.com/office/drawing/2014/main" id="{80304423-FB1F-5B4A-BDDA-E4C28837475A}"/>
              </a:ext>
            </a:extLst>
          </p:cNvPr>
          <p:cNvCxnSpPr>
            <a:cxnSpLocks noChangeShapeType="1"/>
            <a:stCxn id="17421" idx="3"/>
            <a:endCxn id="17506" idx="3"/>
          </p:cNvCxnSpPr>
          <p:nvPr/>
        </p:nvCxnSpPr>
        <p:spPr bwMode="auto">
          <a:xfrm flipV="1">
            <a:off x="5492750" y="2041525"/>
            <a:ext cx="195263" cy="133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08" name="AutoShape 48">
            <a:extLst>
              <a:ext uri="{FF2B5EF4-FFF2-40B4-BE49-F238E27FC236}">
                <a16:creationId xmlns:a16="http://schemas.microsoft.com/office/drawing/2014/main" id="{0A5F1CA8-CBEE-B44A-A6BF-F4C14BA3E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550988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7509" name="Straight Arrow Connector 171">
            <a:extLst>
              <a:ext uri="{FF2B5EF4-FFF2-40B4-BE49-F238E27FC236}">
                <a16:creationId xmlns:a16="http://schemas.microsoft.com/office/drawing/2014/main" id="{D498A945-7AA2-6C4A-881D-D8867590A506}"/>
              </a:ext>
            </a:extLst>
          </p:cNvPr>
          <p:cNvCxnSpPr>
            <a:cxnSpLocks noChangeShapeType="1"/>
            <a:stCxn id="17506" idx="6"/>
            <a:endCxn id="17508" idx="1"/>
          </p:cNvCxnSpPr>
          <p:nvPr/>
        </p:nvCxnSpPr>
        <p:spPr bwMode="auto">
          <a:xfrm>
            <a:off x="6419850" y="1819275"/>
            <a:ext cx="133350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5">
            <a:extLst>
              <a:ext uri="{FF2B5EF4-FFF2-40B4-BE49-F238E27FC236}">
                <a16:creationId xmlns:a16="http://schemas.microsoft.com/office/drawing/2014/main" id="{6BE78374-C45C-B94C-817E-AF3C724DB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533525"/>
            <a:ext cx="1965325" cy="10001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19458" name="Elbow Connector 268">
            <a:extLst>
              <a:ext uri="{FF2B5EF4-FFF2-40B4-BE49-F238E27FC236}">
                <a16:creationId xmlns:a16="http://schemas.microsoft.com/office/drawing/2014/main" id="{F5D8AB4C-F77A-2249-9823-5DE902785E9D}"/>
              </a:ext>
            </a:extLst>
          </p:cNvPr>
          <p:cNvCxnSpPr>
            <a:cxnSpLocks noChangeShapeType="1"/>
            <a:stCxn id="19496" idx="6"/>
            <a:endCxn id="19500" idx="3"/>
          </p:cNvCxnSpPr>
          <p:nvPr/>
        </p:nvCxnSpPr>
        <p:spPr bwMode="auto">
          <a:xfrm flipH="1">
            <a:off x="3565525" y="2800350"/>
            <a:ext cx="168275" cy="1573213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59" name="AutoShape 3">
            <a:extLst>
              <a:ext uri="{FF2B5EF4-FFF2-40B4-BE49-F238E27FC236}">
                <a16:creationId xmlns:a16="http://schemas.microsoft.com/office/drawing/2014/main" id="{6346899B-53FF-A849-BD94-3443EB393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9460" name="AutoShape 4">
            <a:extLst>
              <a:ext uri="{FF2B5EF4-FFF2-40B4-BE49-F238E27FC236}">
                <a16:creationId xmlns:a16="http://schemas.microsoft.com/office/drawing/2014/main" id="{D4BAA430-8029-7D4A-A7C3-15477EFC1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484313"/>
            <a:ext cx="593725" cy="109696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02D587F1-6EB2-0545-B797-C5168BDAEF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447800"/>
            <a:ext cx="974725" cy="4495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C818F89A-6319-1E42-A567-0F15462F4A2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v5.1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245F6D6E-72CB-734E-9729-F35F18CD63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9464" name="AutoShape 9">
            <a:extLst>
              <a:ext uri="{FF2B5EF4-FFF2-40B4-BE49-F238E27FC236}">
                <a16:creationId xmlns:a16="http://schemas.microsoft.com/office/drawing/2014/main" id="{C57D3FF1-53D4-CE43-A728-0AACFF841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457700"/>
            <a:ext cx="595313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19465" name="AutoShape 10">
            <a:extLst>
              <a:ext uri="{FF2B5EF4-FFF2-40B4-BE49-F238E27FC236}">
                <a16:creationId xmlns:a16="http://schemas.microsoft.com/office/drawing/2014/main" id="{1ACC3916-C6E1-984D-A141-DAF3DBDBF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28320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19466" name="AutoShape 11">
            <a:extLst>
              <a:ext uri="{FF2B5EF4-FFF2-40B4-BE49-F238E27FC236}">
                <a16:creationId xmlns:a16="http://schemas.microsoft.com/office/drawing/2014/main" id="{074B9D0E-9ECE-4148-A318-417C23B6D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577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19467" name="AutoShape 12">
            <a:extLst>
              <a:ext uri="{FF2B5EF4-FFF2-40B4-BE49-F238E27FC236}">
                <a16:creationId xmlns:a16="http://schemas.microsoft.com/office/drawing/2014/main" id="{F44AFF0F-82C8-F04D-88F2-8DABF018A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741613"/>
            <a:ext cx="593725" cy="59531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9468" name="AutoShape 13">
            <a:extLst>
              <a:ext uri="{FF2B5EF4-FFF2-40B4-BE49-F238E27FC236}">
                <a16:creationId xmlns:a16="http://schemas.microsoft.com/office/drawing/2014/main" id="{1FA1BC4C-F2D1-BD41-A5F0-DC4A981C9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0116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9469" name="Text Box 14">
            <a:extLst>
              <a:ext uri="{FF2B5EF4-FFF2-40B4-BE49-F238E27FC236}">
                <a16:creationId xmlns:a16="http://schemas.microsoft.com/office/drawing/2014/main" id="{CF02E04B-7CD1-2444-BBDD-951EB3A0123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762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19470" name="Text Box 15">
            <a:extLst>
              <a:ext uri="{FF2B5EF4-FFF2-40B4-BE49-F238E27FC236}">
                <a16:creationId xmlns:a16="http://schemas.microsoft.com/office/drawing/2014/main" id="{273E82DA-E1FB-2B4C-8178-724333FA670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19471" name="Text Box 16">
            <a:extLst>
              <a:ext uri="{FF2B5EF4-FFF2-40B4-BE49-F238E27FC236}">
                <a16:creationId xmlns:a16="http://schemas.microsoft.com/office/drawing/2014/main" id="{7AB010E9-B76D-0F4F-A3BE-DC1107AD19C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19472" name="AutoShape 22">
            <a:extLst>
              <a:ext uri="{FF2B5EF4-FFF2-40B4-BE49-F238E27FC236}">
                <a16:creationId xmlns:a16="http://schemas.microsoft.com/office/drawing/2014/main" id="{448AD95C-6498-FE4C-B4FC-C3157F72F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838575"/>
            <a:ext cx="595313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19473" name="Oval 26">
            <a:extLst>
              <a:ext uri="{FF2B5EF4-FFF2-40B4-BE49-F238E27FC236}">
                <a16:creationId xmlns:a16="http://schemas.microsoft.com/office/drawing/2014/main" id="{13613DC3-ADAA-FD44-BB94-8C5F9C9AF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451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9474" name="AutoShape 32">
            <a:extLst>
              <a:ext uri="{FF2B5EF4-FFF2-40B4-BE49-F238E27FC236}">
                <a16:creationId xmlns:a16="http://schemas.microsoft.com/office/drawing/2014/main" id="{EB7BF0E9-F9FF-5448-BC39-3263308E0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378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9475" name="Text Box 35">
            <a:extLst>
              <a:ext uri="{FF2B5EF4-FFF2-40B4-BE49-F238E27FC236}">
                <a16:creationId xmlns:a16="http://schemas.microsoft.com/office/drawing/2014/main" id="{B77D32E3-6A41-F34D-95C6-BA60E83F106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19476" name="Oval 36">
            <a:extLst>
              <a:ext uri="{FF2B5EF4-FFF2-40B4-BE49-F238E27FC236}">
                <a16:creationId xmlns:a16="http://schemas.microsoft.com/office/drawing/2014/main" id="{6AE49D24-1A45-7545-895D-A12C4B9F8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8130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19477" name="Oval 37">
            <a:extLst>
              <a:ext uri="{FF2B5EF4-FFF2-40B4-BE49-F238E27FC236}">
                <a16:creationId xmlns:a16="http://schemas.microsoft.com/office/drawing/2014/main" id="{012DC901-5DC8-304E-B92D-562794CF5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079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9478" name="Oval 38">
            <a:extLst>
              <a:ext uri="{FF2B5EF4-FFF2-40B4-BE49-F238E27FC236}">
                <a16:creationId xmlns:a16="http://schemas.microsoft.com/office/drawing/2014/main" id="{BFC91F69-35A7-BF49-A7A4-3D34FB867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724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9479" name="Oval 39">
            <a:extLst>
              <a:ext uri="{FF2B5EF4-FFF2-40B4-BE49-F238E27FC236}">
                <a16:creationId xmlns:a16="http://schemas.microsoft.com/office/drawing/2014/main" id="{14BCDB8D-8170-CA40-82A5-3BA6E8C75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537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9480" name="Oval 40">
            <a:extLst>
              <a:ext uri="{FF2B5EF4-FFF2-40B4-BE49-F238E27FC236}">
                <a16:creationId xmlns:a16="http://schemas.microsoft.com/office/drawing/2014/main" id="{0719210F-A240-6947-BD10-9188DDB4E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70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9481" name="Oval 41">
            <a:extLst>
              <a:ext uri="{FF2B5EF4-FFF2-40B4-BE49-F238E27FC236}">
                <a16:creationId xmlns:a16="http://schemas.microsoft.com/office/drawing/2014/main" id="{9E4CFC8F-9DB4-5244-802E-25D83EA3F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3719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9482" name="Oval 42">
            <a:extLst>
              <a:ext uri="{FF2B5EF4-FFF2-40B4-BE49-F238E27FC236}">
                <a16:creationId xmlns:a16="http://schemas.microsoft.com/office/drawing/2014/main" id="{099FDBCA-573E-B347-9532-80D205BA0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5243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19483" name="Oval 43">
            <a:extLst>
              <a:ext uri="{FF2B5EF4-FFF2-40B4-BE49-F238E27FC236}">
                <a16:creationId xmlns:a16="http://schemas.microsoft.com/office/drawing/2014/main" id="{31BC610D-A25D-D749-8DA3-E2715F8E9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9052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19484" name="Oval 44">
            <a:extLst>
              <a:ext uri="{FF2B5EF4-FFF2-40B4-BE49-F238E27FC236}">
                <a16:creationId xmlns:a16="http://schemas.microsoft.com/office/drawing/2014/main" id="{08B210EC-5F7B-2E44-B829-C4D25D1E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19485" name="Oval 45">
            <a:extLst>
              <a:ext uri="{FF2B5EF4-FFF2-40B4-BE49-F238E27FC236}">
                <a16:creationId xmlns:a16="http://schemas.microsoft.com/office/drawing/2014/main" id="{384D6EFA-8AE2-3443-B17A-2BA31261D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VxMask</a:t>
            </a:r>
          </a:p>
        </p:txBody>
      </p:sp>
      <p:sp>
        <p:nvSpPr>
          <p:cNvPr id="19486" name="AutoShape 46">
            <a:extLst>
              <a:ext uri="{FF2B5EF4-FFF2-40B4-BE49-F238E27FC236}">
                <a16:creationId xmlns:a16="http://schemas.microsoft.com/office/drawing/2014/main" id="{32C7C25B-D530-4A44-A8EE-3210ED101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64343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9487" name="AutoShape 48">
            <a:extLst>
              <a:ext uri="{FF2B5EF4-FFF2-40B4-BE49-F238E27FC236}">
                <a16:creationId xmlns:a16="http://schemas.microsoft.com/office/drawing/2014/main" id="{F48C34B6-73C9-4C43-A292-ACECEFFBD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5845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19488" name="Oval 42">
            <a:extLst>
              <a:ext uri="{FF2B5EF4-FFF2-40B4-BE49-F238E27FC236}">
                <a16:creationId xmlns:a16="http://schemas.microsoft.com/office/drawing/2014/main" id="{A795D399-619E-B047-989D-D369DACD0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1435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19489" name="AutoShape 9">
            <a:extLst>
              <a:ext uri="{FF2B5EF4-FFF2-40B4-BE49-F238E27FC236}">
                <a16:creationId xmlns:a16="http://schemas.microsoft.com/office/drawing/2014/main" id="{0E71511E-4C7E-1246-8C85-D71A452B9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5076825"/>
            <a:ext cx="595313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19490" name="Oval 36">
            <a:extLst>
              <a:ext uri="{FF2B5EF4-FFF2-40B4-BE49-F238E27FC236}">
                <a16:creationId xmlns:a16="http://schemas.microsoft.com/office/drawing/2014/main" id="{C6427B6E-0DD4-634D-888B-8AE8DA591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185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9491" name="Oval 36">
            <a:extLst>
              <a:ext uri="{FF2B5EF4-FFF2-40B4-BE49-F238E27FC236}">
                <a16:creationId xmlns:a16="http://schemas.microsoft.com/office/drawing/2014/main" id="{ED000835-2BF6-6B4B-8B60-A7C39C708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2438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19492" name="Oval 36">
            <a:extLst>
              <a:ext uri="{FF2B5EF4-FFF2-40B4-BE49-F238E27FC236}">
                <a16:creationId xmlns:a16="http://schemas.microsoft.com/office/drawing/2014/main" id="{78248674-1768-CA48-8F00-7CE0068C6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3203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19493" name="Oval 36">
            <a:extLst>
              <a:ext uri="{FF2B5EF4-FFF2-40B4-BE49-F238E27FC236}">
                <a16:creationId xmlns:a16="http://schemas.microsoft.com/office/drawing/2014/main" id="{E0E5C173-39BF-E045-8EE1-4051A13A1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722813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9494" name="Oval 36">
            <a:extLst>
              <a:ext uri="{FF2B5EF4-FFF2-40B4-BE49-F238E27FC236}">
                <a16:creationId xmlns:a16="http://schemas.microsoft.com/office/drawing/2014/main" id="{F64323FA-D59D-374F-B833-1440EF64A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861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19495" name="Oval 36">
            <a:extLst>
              <a:ext uri="{FF2B5EF4-FFF2-40B4-BE49-F238E27FC236}">
                <a16:creationId xmlns:a16="http://schemas.microsoft.com/office/drawing/2014/main" id="{5B28E273-901D-B54D-A6BF-C4E8B3332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19496" name="Oval 36">
            <a:extLst>
              <a:ext uri="{FF2B5EF4-FFF2-40B4-BE49-F238E27FC236}">
                <a16:creationId xmlns:a16="http://schemas.microsoft.com/office/drawing/2014/main" id="{712256C2-2437-0341-A580-EAB144DF6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717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19497" name="Oval 36">
            <a:extLst>
              <a:ext uri="{FF2B5EF4-FFF2-40B4-BE49-F238E27FC236}">
                <a16:creationId xmlns:a16="http://schemas.microsoft.com/office/drawing/2014/main" id="{90D9156A-D457-E840-A469-9922E80EE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19498" name="AutoShape 22">
            <a:extLst>
              <a:ext uri="{FF2B5EF4-FFF2-40B4-BE49-F238E27FC236}">
                <a16:creationId xmlns:a16="http://schemas.microsoft.com/office/drawing/2014/main" id="{7B0C7A0D-1111-5847-9F2D-D48C69270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6019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19499" name="AutoShape 22">
            <a:extLst>
              <a:ext uri="{FF2B5EF4-FFF2-40B4-BE49-F238E27FC236}">
                <a16:creationId xmlns:a16="http://schemas.microsoft.com/office/drawing/2014/main" id="{1ACA38E0-3B74-8E4E-A163-C1B53F264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21945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19500" name="AutoShape 12">
            <a:extLst>
              <a:ext uri="{FF2B5EF4-FFF2-40B4-BE49-F238E27FC236}">
                <a16:creationId xmlns:a16="http://schemas.microsoft.com/office/drawing/2014/main" id="{0367AB20-12E9-FC4B-85F7-D908382FB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767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9501" name="Text Box 16">
            <a:extLst>
              <a:ext uri="{FF2B5EF4-FFF2-40B4-BE49-F238E27FC236}">
                <a16:creationId xmlns:a16="http://schemas.microsoft.com/office/drawing/2014/main" id="{F6432595-8A12-EE48-B80F-FE0CA9696C4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19502" name="Straight Arrow Connector 118">
            <a:extLst>
              <a:ext uri="{FF2B5EF4-FFF2-40B4-BE49-F238E27FC236}">
                <a16:creationId xmlns:a16="http://schemas.microsoft.com/office/drawing/2014/main" id="{B4B47984-260F-554D-800E-67D848DB515E}"/>
              </a:ext>
            </a:extLst>
          </p:cNvPr>
          <p:cNvCxnSpPr>
            <a:cxnSpLocks noChangeShapeType="1"/>
            <a:stCxn id="19498" idx="3"/>
            <a:endCxn id="19497" idx="2"/>
          </p:cNvCxnSpPr>
          <p:nvPr/>
        </p:nvCxnSpPr>
        <p:spPr bwMode="auto">
          <a:xfrm flipV="1">
            <a:off x="803275" y="2895600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3" name="Straight Arrow Connector 120">
            <a:extLst>
              <a:ext uri="{FF2B5EF4-FFF2-40B4-BE49-F238E27FC236}">
                <a16:creationId xmlns:a16="http://schemas.microsoft.com/office/drawing/2014/main" id="{3E57072C-DC32-224A-B328-A369B2F5E96E}"/>
              </a:ext>
            </a:extLst>
          </p:cNvPr>
          <p:cNvCxnSpPr>
            <a:cxnSpLocks noChangeShapeType="1"/>
            <a:stCxn id="19499" idx="3"/>
            <a:endCxn id="19494" idx="2"/>
          </p:cNvCxnSpPr>
          <p:nvPr/>
        </p:nvCxnSpPr>
        <p:spPr bwMode="auto">
          <a:xfrm flipV="1">
            <a:off x="803275" y="3514725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4" name="Straight Arrow Connector 122">
            <a:extLst>
              <a:ext uri="{FF2B5EF4-FFF2-40B4-BE49-F238E27FC236}">
                <a16:creationId xmlns:a16="http://schemas.microsoft.com/office/drawing/2014/main" id="{60B4CFD8-4133-984F-ADD4-B85CE0474AA2}"/>
              </a:ext>
            </a:extLst>
          </p:cNvPr>
          <p:cNvCxnSpPr>
            <a:cxnSpLocks noChangeShapeType="1"/>
            <a:stCxn id="19472" idx="3"/>
            <a:endCxn id="19483" idx="2"/>
          </p:cNvCxnSpPr>
          <p:nvPr/>
        </p:nvCxnSpPr>
        <p:spPr bwMode="auto">
          <a:xfrm flipV="1">
            <a:off x="804863" y="4133850"/>
            <a:ext cx="261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5" name="Straight Arrow Connector 124">
            <a:extLst>
              <a:ext uri="{FF2B5EF4-FFF2-40B4-BE49-F238E27FC236}">
                <a16:creationId xmlns:a16="http://schemas.microsoft.com/office/drawing/2014/main" id="{3BFFD432-8366-CE4F-AFD1-A2E05F561FA0}"/>
              </a:ext>
            </a:extLst>
          </p:cNvPr>
          <p:cNvCxnSpPr>
            <a:cxnSpLocks noChangeShapeType="1"/>
            <a:stCxn id="19464" idx="3"/>
            <a:endCxn id="19482" idx="2"/>
          </p:cNvCxnSpPr>
          <p:nvPr/>
        </p:nvCxnSpPr>
        <p:spPr bwMode="auto">
          <a:xfrm flipV="1">
            <a:off x="804863" y="4752975"/>
            <a:ext cx="2619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6" name="Straight Arrow Connector 126">
            <a:extLst>
              <a:ext uri="{FF2B5EF4-FFF2-40B4-BE49-F238E27FC236}">
                <a16:creationId xmlns:a16="http://schemas.microsoft.com/office/drawing/2014/main" id="{7EF5DE61-9C2C-AF4A-8336-3C66EBB73D6E}"/>
              </a:ext>
            </a:extLst>
          </p:cNvPr>
          <p:cNvCxnSpPr>
            <a:cxnSpLocks noChangeShapeType="1"/>
            <a:stCxn id="19489" idx="3"/>
            <a:endCxn id="19488" idx="2"/>
          </p:cNvCxnSpPr>
          <p:nvPr/>
        </p:nvCxnSpPr>
        <p:spPr bwMode="auto">
          <a:xfrm flipV="1">
            <a:off x="804863" y="5372100"/>
            <a:ext cx="2619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7" name="Straight Arrow Connector 137">
            <a:extLst>
              <a:ext uri="{FF2B5EF4-FFF2-40B4-BE49-F238E27FC236}">
                <a16:creationId xmlns:a16="http://schemas.microsoft.com/office/drawing/2014/main" id="{ED922CD2-84F3-1E4E-BF08-19D9AE9C8528}"/>
              </a:ext>
            </a:extLst>
          </p:cNvPr>
          <p:cNvCxnSpPr>
            <a:cxnSpLocks noChangeShapeType="1"/>
            <a:stCxn id="19494" idx="6"/>
            <a:endCxn id="19459" idx="1"/>
          </p:cNvCxnSpPr>
          <p:nvPr/>
        </p:nvCxnSpPr>
        <p:spPr bwMode="auto">
          <a:xfrm flipV="1">
            <a:off x="1981200" y="3233738"/>
            <a:ext cx="228600" cy="280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8" name="Straight Arrow Connector 139">
            <a:extLst>
              <a:ext uri="{FF2B5EF4-FFF2-40B4-BE49-F238E27FC236}">
                <a16:creationId xmlns:a16="http://schemas.microsoft.com/office/drawing/2014/main" id="{C70AA053-A370-0649-B417-BD55C2AF2FC1}"/>
              </a:ext>
            </a:extLst>
          </p:cNvPr>
          <p:cNvCxnSpPr>
            <a:cxnSpLocks noChangeShapeType="1"/>
            <a:stCxn id="19483" idx="6"/>
            <a:endCxn id="19466" idx="1"/>
          </p:cNvCxnSpPr>
          <p:nvPr/>
        </p:nvCxnSpPr>
        <p:spPr bwMode="auto">
          <a:xfrm>
            <a:off x="1981200" y="4133850"/>
            <a:ext cx="228600" cy="6207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9" name="Straight Arrow Connector 141">
            <a:extLst>
              <a:ext uri="{FF2B5EF4-FFF2-40B4-BE49-F238E27FC236}">
                <a16:creationId xmlns:a16="http://schemas.microsoft.com/office/drawing/2014/main" id="{0A160DAC-75AC-9241-95C4-D953C7B86134}"/>
              </a:ext>
            </a:extLst>
          </p:cNvPr>
          <p:cNvCxnSpPr>
            <a:cxnSpLocks noChangeShapeType="1"/>
            <a:stCxn id="19482" idx="6"/>
            <a:endCxn id="19466" idx="1"/>
          </p:cNvCxnSpPr>
          <p:nvPr/>
        </p:nvCxnSpPr>
        <p:spPr bwMode="auto">
          <a:xfrm>
            <a:off x="1981200" y="4752975"/>
            <a:ext cx="2286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0" name="Straight Arrow Connector 143">
            <a:extLst>
              <a:ext uri="{FF2B5EF4-FFF2-40B4-BE49-F238E27FC236}">
                <a16:creationId xmlns:a16="http://schemas.microsoft.com/office/drawing/2014/main" id="{CDA5B414-3D47-C64A-AAC3-700E20EF8ACF}"/>
              </a:ext>
            </a:extLst>
          </p:cNvPr>
          <p:cNvCxnSpPr>
            <a:cxnSpLocks noChangeShapeType="1"/>
            <a:stCxn id="19488" idx="6"/>
            <a:endCxn id="19466" idx="1"/>
          </p:cNvCxnSpPr>
          <p:nvPr/>
        </p:nvCxnSpPr>
        <p:spPr bwMode="auto">
          <a:xfrm flipV="1">
            <a:off x="1981200" y="4754563"/>
            <a:ext cx="228600" cy="6175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1" name="Straight Arrow Connector 152">
            <a:extLst>
              <a:ext uri="{FF2B5EF4-FFF2-40B4-BE49-F238E27FC236}">
                <a16:creationId xmlns:a16="http://schemas.microsoft.com/office/drawing/2014/main" id="{440DE03C-78E1-D64F-87AB-A2B3018A7D9A}"/>
              </a:ext>
            </a:extLst>
          </p:cNvPr>
          <p:cNvCxnSpPr>
            <a:cxnSpLocks noChangeShapeType="1"/>
            <a:stCxn id="19466" idx="3"/>
            <a:endCxn id="19495" idx="1"/>
          </p:cNvCxnSpPr>
          <p:nvPr/>
        </p:nvCxnSpPr>
        <p:spPr bwMode="auto">
          <a:xfrm>
            <a:off x="2803525" y="4756150"/>
            <a:ext cx="149225" cy="263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2" name="Straight Arrow Connector 162">
            <a:extLst>
              <a:ext uri="{FF2B5EF4-FFF2-40B4-BE49-F238E27FC236}">
                <a16:creationId xmlns:a16="http://schemas.microsoft.com/office/drawing/2014/main" id="{D1B22CF3-882B-9943-85B8-072BB66E2F57}"/>
              </a:ext>
            </a:extLst>
          </p:cNvPr>
          <p:cNvCxnSpPr>
            <a:cxnSpLocks noChangeShapeType="1"/>
            <a:stCxn id="19459" idx="3"/>
            <a:endCxn id="19496" idx="3"/>
          </p:cNvCxnSpPr>
          <p:nvPr/>
        </p:nvCxnSpPr>
        <p:spPr bwMode="auto">
          <a:xfrm flipV="1">
            <a:off x="2803525" y="2960688"/>
            <a:ext cx="149225" cy="273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3" name="Straight Arrow Connector 166">
            <a:extLst>
              <a:ext uri="{FF2B5EF4-FFF2-40B4-BE49-F238E27FC236}">
                <a16:creationId xmlns:a16="http://schemas.microsoft.com/office/drawing/2014/main" id="{933759F2-10E1-2141-8BDC-FE3C7A317001}"/>
              </a:ext>
            </a:extLst>
          </p:cNvPr>
          <p:cNvCxnSpPr>
            <a:cxnSpLocks noChangeShapeType="1"/>
            <a:stCxn id="19473" idx="6"/>
            <a:endCxn id="19474" idx="1"/>
          </p:cNvCxnSpPr>
          <p:nvPr/>
        </p:nvCxnSpPr>
        <p:spPr bwMode="auto">
          <a:xfrm flipV="1">
            <a:off x="4808538" y="3675063"/>
            <a:ext cx="13493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4" name="Straight Arrow Connector 168">
            <a:extLst>
              <a:ext uri="{FF2B5EF4-FFF2-40B4-BE49-F238E27FC236}">
                <a16:creationId xmlns:a16="http://schemas.microsoft.com/office/drawing/2014/main" id="{52B77B77-4D70-AC44-A90B-5A2C6D3B1A33}"/>
              </a:ext>
            </a:extLst>
          </p:cNvPr>
          <p:cNvCxnSpPr>
            <a:cxnSpLocks noChangeShapeType="1"/>
            <a:stCxn id="19477" idx="6"/>
            <a:endCxn id="19468" idx="1"/>
          </p:cNvCxnSpPr>
          <p:nvPr/>
        </p:nvCxnSpPr>
        <p:spPr bwMode="auto">
          <a:xfrm>
            <a:off x="4808538" y="4308475"/>
            <a:ext cx="134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5" name="Straight Arrow Connector 171">
            <a:extLst>
              <a:ext uri="{FF2B5EF4-FFF2-40B4-BE49-F238E27FC236}">
                <a16:creationId xmlns:a16="http://schemas.microsoft.com/office/drawing/2014/main" id="{677D02E7-3D3A-DE45-BD81-CC137ACF23EB}"/>
              </a:ext>
            </a:extLst>
          </p:cNvPr>
          <p:cNvCxnSpPr>
            <a:cxnSpLocks noChangeShapeType="1"/>
            <a:stCxn id="19476" idx="6"/>
            <a:endCxn id="19467" idx="1"/>
          </p:cNvCxnSpPr>
          <p:nvPr/>
        </p:nvCxnSpPr>
        <p:spPr bwMode="auto">
          <a:xfrm flipV="1">
            <a:off x="4808538" y="3040063"/>
            <a:ext cx="136525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6" name="Straight Arrow Connector 173">
            <a:extLst>
              <a:ext uri="{FF2B5EF4-FFF2-40B4-BE49-F238E27FC236}">
                <a16:creationId xmlns:a16="http://schemas.microsoft.com/office/drawing/2014/main" id="{DA1D59AF-1ED8-764F-9B3C-33EF844F4FD9}"/>
              </a:ext>
            </a:extLst>
          </p:cNvPr>
          <p:cNvCxnSpPr>
            <a:cxnSpLocks noChangeShapeType="1"/>
            <a:stCxn id="19478" idx="6"/>
            <a:endCxn id="19486" idx="1"/>
          </p:cNvCxnSpPr>
          <p:nvPr/>
        </p:nvCxnSpPr>
        <p:spPr bwMode="auto">
          <a:xfrm flipV="1">
            <a:off x="4808538" y="4940300"/>
            <a:ext cx="134937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7" name="Straight Arrow Connector 175">
            <a:extLst>
              <a:ext uri="{FF2B5EF4-FFF2-40B4-BE49-F238E27FC236}">
                <a16:creationId xmlns:a16="http://schemas.microsoft.com/office/drawing/2014/main" id="{E4180F21-D551-D745-AF7F-3B90F49F2E11}"/>
              </a:ext>
            </a:extLst>
          </p:cNvPr>
          <p:cNvCxnSpPr>
            <a:cxnSpLocks noChangeShapeType="1"/>
            <a:stCxn id="19479" idx="6"/>
            <a:endCxn id="19465" idx="1"/>
          </p:cNvCxnSpPr>
          <p:nvPr/>
        </p:nvCxnSpPr>
        <p:spPr bwMode="auto">
          <a:xfrm>
            <a:off x="4810125" y="5600700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18" name="AutoShape 10">
            <a:extLst>
              <a:ext uri="{FF2B5EF4-FFF2-40B4-BE49-F238E27FC236}">
                <a16:creationId xmlns:a16="http://schemas.microsoft.com/office/drawing/2014/main" id="{F41A48CE-42F7-D643-A9B7-3938C9603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11455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19519" name="Straight Arrow Connector 178">
            <a:extLst>
              <a:ext uri="{FF2B5EF4-FFF2-40B4-BE49-F238E27FC236}">
                <a16:creationId xmlns:a16="http://schemas.microsoft.com/office/drawing/2014/main" id="{F31540AD-AAE7-0D48-91FE-C18CCE71C6F7}"/>
              </a:ext>
            </a:extLst>
          </p:cNvPr>
          <p:cNvCxnSpPr>
            <a:cxnSpLocks noChangeShapeType="1"/>
            <a:stCxn id="19490" idx="6"/>
            <a:endCxn id="19518" idx="1"/>
          </p:cNvCxnSpPr>
          <p:nvPr/>
        </p:nvCxnSpPr>
        <p:spPr bwMode="auto">
          <a:xfrm flipV="1">
            <a:off x="4808538" y="2411413"/>
            <a:ext cx="134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0" name="Straight Arrow Connector 186">
            <a:extLst>
              <a:ext uri="{FF2B5EF4-FFF2-40B4-BE49-F238E27FC236}">
                <a16:creationId xmlns:a16="http://schemas.microsoft.com/office/drawing/2014/main" id="{206A3488-4F5D-5949-B51C-D6812C4F9763}"/>
              </a:ext>
            </a:extLst>
          </p:cNvPr>
          <p:cNvCxnSpPr>
            <a:cxnSpLocks noChangeShapeType="1"/>
            <a:stCxn id="19467" idx="3"/>
            <a:endCxn id="19480" idx="2"/>
          </p:cNvCxnSpPr>
          <p:nvPr/>
        </p:nvCxnSpPr>
        <p:spPr bwMode="auto">
          <a:xfrm>
            <a:off x="5538788" y="3040063"/>
            <a:ext cx="252412" cy="258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1" name="Straight Arrow Connector 190">
            <a:extLst>
              <a:ext uri="{FF2B5EF4-FFF2-40B4-BE49-F238E27FC236}">
                <a16:creationId xmlns:a16="http://schemas.microsoft.com/office/drawing/2014/main" id="{4C658FF7-4244-CB47-8F38-1B33FC5B6A2D}"/>
              </a:ext>
            </a:extLst>
          </p:cNvPr>
          <p:cNvCxnSpPr>
            <a:cxnSpLocks noChangeShapeType="1"/>
            <a:stCxn id="19474" idx="3"/>
            <a:endCxn id="19481" idx="1"/>
          </p:cNvCxnSpPr>
          <p:nvPr/>
        </p:nvCxnSpPr>
        <p:spPr bwMode="auto">
          <a:xfrm>
            <a:off x="5537200" y="3675063"/>
            <a:ext cx="322263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2" name="Straight Arrow Connector 192">
            <a:extLst>
              <a:ext uri="{FF2B5EF4-FFF2-40B4-BE49-F238E27FC236}">
                <a16:creationId xmlns:a16="http://schemas.microsoft.com/office/drawing/2014/main" id="{1D8F29CA-6517-4049-B81E-23ADE878688C}"/>
              </a:ext>
            </a:extLst>
          </p:cNvPr>
          <p:cNvCxnSpPr>
            <a:cxnSpLocks noChangeShapeType="1"/>
            <a:stCxn id="19468" idx="3"/>
            <a:endCxn id="19481" idx="2"/>
          </p:cNvCxnSpPr>
          <p:nvPr/>
        </p:nvCxnSpPr>
        <p:spPr bwMode="auto">
          <a:xfrm>
            <a:off x="5537200" y="4308475"/>
            <a:ext cx="188913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3" name="Straight Arrow Connector 194">
            <a:extLst>
              <a:ext uri="{FF2B5EF4-FFF2-40B4-BE49-F238E27FC236}">
                <a16:creationId xmlns:a16="http://schemas.microsoft.com/office/drawing/2014/main" id="{E2A09BD7-BC74-644E-870A-14BB42F285C9}"/>
              </a:ext>
            </a:extLst>
          </p:cNvPr>
          <p:cNvCxnSpPr>
            <a:cxnSpLocks noChangeShapeType="1"/>
            <a:stCxn id="19486" idx="3"/>
            <a:endCxn id="19481" idx="2"/>
          </p:cNvCxnSpPr>
          <p:nvPr/>
        </p:nvCxnSpPr>
        <p:spPr bwMode="auto">
          <a:xfrm flipV="1">
            <a:off x="5537200" y="4600575"/>
            <a:ext cx="188913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4" name="Straight Arrow Connector 196">
            <a:extLst>
              <a:ext uri="{FF2B5EF4-FFF2-40B4-BE49-F238E27FC236}">
                <a16:creationId xmlns:a16="http://schemas.microsoft.com/office/drawing/2014/main" id="{05EA7666-38BF-8B45-83A3-CDF543A3AB38}"/>
              </a:ext>
            </a:extLst>
          </p:cNvPr>
          <p:cNvCxnSpPr>
            <a:cxnSpLocks noChangeShapeType="1"/>
            <a:stCxn id="19465" idx="3"/>
            <a:endCxn id="19481" idx="3"/>
          </p:cNvCxnSpPr>
          <p:nvPr/>
        </p:nvCxnSpPr>
        <p:spPr bwMode="auto">
          <a:xfrm flipV="1">
            <a:off x="5492750" y="4762500"/>
            <a:ext cx="366713" cy="8397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25" name="AutoShape 48">
            <a:extLst>
              <a:ext uri="{FF2B5EF4-FFF2-40B4-BE49-F238E27FC236}">
                <a16:creationId xmlns:a16="http://schemas.microsoft.com/office/drawing/2014/main" id="{48DBA917-6AF7-A442-86E0-E35F310A8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124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19526" name="AutoShape 48">
            <a:extLst>
              <a:ext uri="{FF2B5EF4-FFF2-40B4-BE49-F238E27FC236}">
                <a16:creationId xmlns:a16="http://schemas.microsoft.com/office/drawing/2014/main" id="{D0B9C8CA-26DA-F644-88C4-31A40F5F6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161448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9527" name="Straight Arrow Connector 204">
            <a:extLst>
              <a:ext uri="{FF2B5EF4-FFF2-40B4-BE49-F238E27FC236}">
                <a16:creationId xmlns:a16="http://schemas.microsoft.com/office/drawing/2014/main" id="{806897FD-9DAE-204E-A2E3-AC01F8413D8E}"/>
              </a:ext>
            </a:extLst>
          </p:cNvPr>
          <p:cNvCxnSpPr>
            <a:cxnSpLocks noChangeShapeType="1"/>
            <a:stCxn id="19480" idx="6"/>
            <a:endCxn id="19487" idx="0"/>
          </p:cNvCxnSpPr>
          <p:nvPr/>
        </p:nvCxnSpPr>
        <p:spPr bwMode="auto">
          <a:xfrm>
            <a:off x="6705600" y="3298825"/>
            <a:ext cx="104775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8" name="Straight Arrow Connector 206">
            <a:extLst>
              <a:ext uri="{FF2B5EF4-FFF2-40B4-BE49-F238E27FC236}">
                <a16:creationId xmlns:a16="http://schemas.microsoft.com/office/drawing/2014/main" id="{162E038A-A375-B04A-9726-A0F654670DB5}"/>
              </a:ext>
            </a:extLst>
          </p:cNvPr>
          <p:cNvCxnSpPr>
            <a:cxnSpLocks noChangeShapeType="1"/>
            <a:stCxn id="19481" idx="6"/>
            <a:endCxn id="19562" idx="0"/>
          </p:cNvCxnSpPr>
          <p:nvPr/>
        </p:nvCxnSpPr>
        <p:spPr bwMode="auto">
          <a:xfrm>
            <a:off x="6640513" y="4600575"/>
            <a:ext cx="169862" cy="352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29" name="Text Box 35">
            <a:extLst>
              <a:ext uri="{FF2B5EF4-FFF2-40B4-BE49-F238E27FC236}">
                <a16:creationId xmlns:a16="http://schemas.microsoft.com/office/drawing/2014/main" id="{3255A460-4D44-6249-AB81-4C697C3925C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19530" name="Straight Connector 209">
            <a:extLst>
              <a:ext uri="{FF2B5EF4-FFF2-40B4-BE49-F238E27FC236}">
                <a16:creationId xmlns:a16="http://schemas.microsoft.com/office/drawing/2014/main" id="{42480938-495F-424A-B6CD-B8D71BF5F8D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31" name="Straight Arrow Connector 211">
            <a:extLst>
              <a:ext uri="{FF2B5EF4-FFF2-40B4-BE49-F238E27FC236}">
                <a16:creationId xmlns:a16="http://schemas.microsoft.com/office/drawing/2014/main" id="{06962420-1A67-FB4E-B866-CCBABCB849F9}"/>
              </a:ext>
            </a:extLst>
          </p:cNvPr>
          <p:cNvCxnSpPr>
            <a:cxnSpLocks noChangeShapeType="1"/>
            <a:stCxn id="19526" idx="2"/>
            <a:endCxn id="19491" idx="0"/>
          </p:cNvCxnSpPr>
          <p:nvPr/>
        </p:nvCxnSpPr>
        <p:spPr bwMode="auto">
          <a:xfrm flipH="1">
            <a:off x="8496300" y="2208213"/>
            <a:ext cx="1588" cy="230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32" name="AutoShape 48">
            <a:extLst>
              <a:ext uri="{FF2B5EF4-FFF2-40B4-BE49-F238E27FC236}">
                <a16:creationId xmlns:a16="http://schemas.microsoft.com/office/drawing/2014/main" id="{208C98B8-79CD-8C4B-85B8-0902537F4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3780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9533" name="Straight Arrow Connector 216">
            <a:extLst>
              <a:ext uri="{FF2B5EF4-FFF2-40B4-BE49-F238E27FC236}">
                <a16:creationId xmlns:a16="http://schemas.microsoft.com/office/drawing/2014/main" id="{406F1129-5CF8-A442-B8B3-409E46D196AC}"/>
              </a:ext>
            </a:extLst>
          </p:cNvPr>
          <p:cNvCxnSpPr>
            <a:cxnSpLocks noChangeShapeType="1"/>
            <a:stCxn id="19532" idx="2"/>
            <a:endCxn id="19492" idx="0"/>
          </p:cNvCxnSpPr>
          <p:nvPr/>
        </p:nvCxnSpPr>
        <p:spPr bwMode="auto">
          <a:xfrm>
            <a:off x="7653338" y="2971800"/>
            <a:ext cx="4762" cy="231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34" name="AutoShape 48">
            <a:extLst>
              <a:ext uri="{FF2B5EF4-FFF2-40B4-BE49-F238E27FC236}">
                <a16:creationId xmlns:a16="http://schemas.microsoft.com/office/drawing/2014/main" id="{61700B25-403B-DA44-9BE5-6381BDC0C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957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9535" name="Straight Arrow Connector 221">
            <a:extLst>
              <a:ext uri="{FF2B5EF4-FFF2-40B4-BE49-F238E27FC236}">
                <a16:creationId xmlns:a16="http://schemas.microsoft.com/office/drawing/2014/main" id="{CAF3BD2C-53B8-3647-9788-A3AA1AE17E27}"/>
              </a:ext>
            </a:extLst>
          </p:cNvPr>
          <p:cNvCxnSpPr>
            <a:cxnSpLocks noChangeShapeType="1"/>
            <a:stCxn id="19492" idx="4"/>
            <a:endCxn id="19534" idx="0"/>
          </p:cNvCxnSpPr>
          <p:nvPr/>
        </p:nvCxnSpPr>
        <p:spPr bwMode="auto">
          <a:xfrm flipH="1">
            <a:off x="7653338" y="3660775"/>
            <a:ext cx="4762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36" name="Straight Arrow Connector 223">
            <a:extLst>
              <a:ext uri="{FF2B5EF4-FFF2-40B4-BE49-F238E27FC236}">
                <a16:creationId xmlns:a16="http://schemas.microsoft.com/office/drawing/2014/main" id="{205A3106-18AF-F349-990F-D7C529EA0037}"/>
              </a:ext>
            </a:extLst>
          </p:cNvPr>
          <p:cNvCxnSpPr>
            <a:cxnSpLocks noChangeShapeType="1"/>
            <a:stCxn id="19491" idx="2"/>
            <a:endCxn id="19532" idx="3"/>
          </p:cNvCxnSpPr>
          <p:nvPr/>
        </p:nvCxnSpPr>
        <p:spPr bwMode="auto">
          <a:xfrm flipH="1">
            <a:off x="7950200" y="2667000"/>
            <a:ext cx="88900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37" name="Straight Arrow Connector 232">
            <a:extLst>
              <a:ext uri="{FF2B5EF4-FFF2-40B4-BE49-F238E27FC236}">
                <a16:creationId xmlns:a16="http://schemas.microsoft.com/office/drawing/2014/main" id="{B1D81691-3817-3F45-A8E3-2E1AA2E39C51}"/>
              </a:ext>
            </a:extLst>
          </p:cNvPr>
          <p:cNvCxnSpPr>
            <a:cxnSpLocks noChangeShapeType="1"/>
            <a:stCxn id="19525" idx="1"/>
            <a:endCxn id="19492" idx="6"/>
          </p:cNvCxnSpPr>
          <p:nvPr/>
        </p:nvCxnSpPr>
        <p:spPr bwMode="auto">
          <a:xfrm flipH="1">
            <a:off x="8115300" y="3421063"/>
            <a:ext cx="141288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38" name="Straight Arrow Connector 238">
            <a:extLst>
              <a:ext uri="{FF2B5EF4-FFF2-40B4-BE49-F238E27FC236}">
                <a16:creationId xmlns:a16="http://schemas.microsoft.com/office/drawing/2014/main" id="{C03BDBA0-C1C1-C04B-912B-B96866331C3B}"/>
              </a:ext>
            </a:extLst>
          </p:cNvPr>
          <p:cNvCxnSpPr>
            <a:cxnSpLocks noChangeShapeType="1"/>
            <a:stCxn id="19534" idx="2"/>
            <a:endCxn id="19493" idx="0"/>
          </p:cNvCxnSpPr>
          <p:nvPr/>
        </p:nvCxnSpPr>
        <p:spPr bwMode="auto">
          <a:xfrm>
            <a:off x="7653338" y="4489450"/>
            <a:ext cx="4762" cy="2333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39" name="AutoShape 48">
            <a:extLst>
              <a:ext uri="{FF2B5EF4-FFF2-40B4-BE49-F238E27FC236}">
                <a16:creationId xmlns:a16="http://schemas.microsoft.com/office/drawing/2014/main" id="{741F0D51-8C7F-5640-8E86-E496C05E3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41496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9540" name="Straight Arrow Connector 243">
            <a:extLst>
              <a:ext uri="{FF2B5EF4-FFF2-40B4-BE49-F238E27FC236}">
                <a16:creationId xmlns:a16="http://schemas.microsoft.com/office/drawing/2014/main" id="{74985C45-1F1A-B14C-ACA5-B494059774D1}"/>
              </a:ext>
            </a:extLst>
          </p:cNvPr>
          <p:cNvCxnSpPr>
            <a:cxnSpLocks noChangeShapeType="1"/>
            <a:stCxn id="19493" idx="4"/>
            <a:endCxn id="19539" idx="0"/>
          </p:cNvCxnSpPr>
          <p:nvPr/>
        </p:nvCxnSpPr>
        <p:spPr bwMode="auto">
          <a:xfrm flipH="1">
            <a:off x="7656513" y="5180013"/>
            <a:ext cx="1587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41" name="Straight Arrow Connector 245">
            <a:extLst>
              <a:ext uri="{FF2B5EF4-FFF2-40B4-BE49-F238E27FC236}">
                <a16:creationId xmlns:a16="http://schemas.microsoft.com/office/drawing/2014/main" id="{C09B7B77-9757-B14B-A899-5DA5F7227682}"/>
              </a:ext>
            </a:extLst>
          </p:cNvPr>
          <p:cNvCxnSpPr>
            <a:cxnSpLocks noChangeShapeType="1"/>
            <a:stCxn id="19497" idx="6"/>
            <a:endCxn id="19459" idx="1"/>
          </p:cNvCxnSpPr>
          <p:nvPr/>
        </p:nvCxnSpPr>
        <p:spPr bwMode="auto">
          <a:xfrm>
            <a:off x="1981200" y="2895600"/>
            <a:ext cx="228600" cy="338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42" name="Oval 36">
            <a:extLst>
              <a:ext uri="{FF2B5EF4-FFF2-40B4-BE49-F238E27FC236}">
                <a16:creationId xmlns:a16="http://schemas.microsoft.com/office/drawing/2014/main" id="{8E2CFE37-7302-B54C-9132-B084FEC43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35528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19543" name="Oval 40">
            <a:extLst>
              <a:ext uri="{FF2B5EF4-FFF2-40B4-BE49-F238E27FC236}">
                <a16:creationId xmlns:a16="http://schemas.microsoft.com/office/drawing/2014/main" id="{76F71775-69D5-BB46-A5FB-E216C6AFE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749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19544" name="Straight Arrow Connector 186">
            <a:extLst>
              <a:ext uri="{FF2B5EF4-FFF2-40B4-BE49-F238E27FC236}">
                <a16:creationId xmlns:a16="http://schemas.microsoft.com/office/drawing/2014/main" id="{234973F2-9D34-0740-BDA8-13173C6244DD}"/>
              </a:ext>
            </a:extLst>
          </p:cNvPr>
          <p:cNvCxnSpPr>
            <a:cxnSpLocks noChangeShapeType="1"/>
            <a:stCxn id="19467" idx="3"/>
            <a:endCxn id="19543" idx="2"/>
          </p:cNvCxnSpPr>
          <p:nvPr/>
        </p:nvCxnSpPr>
        <p:spPr bwMode="auto">
          <a:xfrm flipV="1">
            <a:off x="5538788" y="2803525"/>
            <a:ext cx="252412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45" name="AutoShape 48">
            <a:extLst>
              <a:ext uri="{FF2B5EF4-FFF2-40B4-BE49-F238E27FC236}">
                <a16:creationId xmlns:a16="http://schemas.microsoft.com/office/drawing/2014/main" id="{C1D16481-6BE9-3442-AAB8-582E1F707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18764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9546" name="Straight Arrow Connector 171">
            <a:extLst>
              <a:ext uri="{FF2B5EF4-FFF2-40B4-BE49-F238E27FC236}">
                <a16:creationId xmlns:a16="http://schemas.microsoft.com/office/drawing/2014/main" id="{438B950E-DAC1-1A4C-8F5E-F307AAC11134}"/>
              </a:ext>
            </a:extLst>
          </p:cNvPr>
          <p:cNvCxnSpPr>
            <a:cxnSpLocks noChangeShapeType="1"/>
            <a:stCxn id="19543" idx="6"/>
            <a:endCxn id="19545" idx="2"/>
          </p:cNvCxnSpPr>
          <p:nvPr/>
        </p:nvCxnSpPr>
        <p:spPr bwMode="auto">
          <a:xfrm flipV="1">
            <a:off x="6705600" y="2470150"/>
            <a:ext cx="111125" cy="333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47" name="Oval 36">
            <a:extLst>
              <a:ext uri="{FF2B5EF4-FFF2-40B4-BE49-F238E27FC236}">
                <a16:creationId xmlns:a16="http://schemas.microsoft.com/office/drawing/2014/main" id="{102C4517-D706-BF48-9C91-80649C384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552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MTD</a:t>
            </a:r>
          </a:p>
        </p:txBody>
      </p:sp>
      <p:sp>
        <p:nvSpPr>
          <p:cNvPr id="19548" name="AutoShape 12">
            <a:extLst>
              <a:ext uri="{FF2B5EF4-FFF2-40B4-BE49-F238E27FC236}">
                <a16:creationId xmlns:a16="http://schemas.microsoft.com/office/drawing/2014/main" id="{7B1ED09E-D19D-364C-AE45-A0277FF9D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4859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19549" name="Straight Arrow Connector 171">
            <a:extLst>
              <a:ext uri="{FF2B5EF4-FFF2-40B4-BE49-F238E27FC236}">
                <a16:creationId xmlns:a16="http://schemas.microsoft.com/office/drawing/2014/main" id="{FD40E5E4-691E-E949-B62D-24FCC02B6C89}"/>
              </a:ext>
            </a:extLst>
          </p:cNvPr>
          <p:cNvCxnSpPr>
            <a:cxnSpLocks noChangeShapeType="1"/>
            <a:stCxn id="19547" idx="6"/>
            <a:endCxn id="19548" idx="1"/>
          </p:cNvCxnSpPr>
          <p:nvPr/>
        </p:nvCxnSpPr>
        <p:spPr bwMode="auto">
          <a:xfrm>
            <a:off x="4810125" y="1781175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50" name="Oval 41">
            <a:extLst>
              <a:ext uri="{FF2B5EF4-FFF2-40B4-BE49-F238E27FC236}">
                <a16:creationId xmlns:a16="http://schemas.microsoft.com/office/drawing/2014/main" id="{A94DE222-44A8-C543-9EFF-93B9E0596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7721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Tools</a:t>
            </a:r>
          </a:p>
        </p:txBody>
      </p:sp>
      <p:sp>
        <p:nvSpPr>
          <p:cNvPr id="19551" name="AutoShape 10">
            <a:extLst>
              <a:ext uri="{FF2B5EF4-FFF2-40B4-BE49-F238E27FC236}">
                <a16:creationId xmlns:a16="http://schemas.microsoft.com/office/drawing/2014/main" id="{9B964F93-3C03-6743-8EAC-1FB416780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054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19552" name="AutoShape 10">
            <a:extLst>
              <a:ext uri="{FF2B5EF4-FFF2-40B4-BE49-F238E27FC236}">
                <a16:creationId xmlns:a16="http://schemas.microsoft.com/office/drawing/2014/main" id="{4CB74B25-97B5-EB47-AD6E-7EC4F694B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5705475"/>
            <a:ext cx="595313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Diag</a:t>
            </a:r>
          </a:p>
        </p:txBody>
      </p:sp>
      <p:sp>
        <p:nvSpPr>
          <p:cNvPr id="19553" name="Oval 36">
            <a:extLst>
              <a:ext uri="{FF2B5EF4-FFF2-40B4-BE49-F238E27FC236}">
                <a16:creationId xmlns:a16="http://schemas.microsoft.com/office/drawing/2014/main" id="{00CDFB4D-F6ED-D843-80FC-068247D08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19554" name="Straight Arrow Connector 126">
            <a:extLst>
              <a:ext uri="{FF2B5EF4-FFF2-40B4-BE49-F238E27FC236}">
                <a16:creationId xmlns:a16="http://schemas.microsoft.com/office/drawing/2014/main" id="{BD55FBF6-89CC-AE47-AF66-1FB073B55F03}"/>
              </a:ext>
            </a:extLst>
          </p:cNvPr>
          <p:cNvCxnSpPr>
            <a:cxnSpLocks noChangeShapeType="1"/>
            <a:stCxn id="19552" idx="3"/>
            <a:endCxn id="19550" idx="2"/>
          </p:cNvCxnSpPr>
          <p:nvPr/>
        </p:nvCxnSpPr>
        <p:spPr bwMode="auto">
          <a:xfrm flipV="1">
            <a:off x="804863" y="6000750"/>
            <a:ext cx="2619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55" name="Straight Arrow Connector 126">
            <a:extLst>
              <a:ext uri="{FF2B5EF4-FFF2-40B4-BE49-F238E27FC236}">
                <a16:creationId xmlns:a16="http://schemas.microsoft.com/office/drawing/2014/main" id="{58D06397-01F8-2B44-86F6-7E20531C0EBE}"/>
              </a:ext>
            </a:extLst>
          </p:cNvPr>
          <p:cNvCxnSpPr>
            <a:cxnSpLocks noChangeShapeType="1"/>
            <a:stCxn id="19550" idx="6"/>
            <a:endCxn id="19551" idx="1"/>
          </p:cNvCxnSpPr>
          <p:nvPr/>
        </p:nvCxnSpPr>
        <p:spPr bwMode="auto">
          <a:xfrm>
            <a:off x="1981200" y="6000750"/>
            <a:ext cx="2286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56" name="Straight Arrow Connector 112">
            <a:extLst>
              <a:ext uri="{FF2B5EF4-FFF2-40B4-BE49-F238E27FC236}">
                <a16:creationId xmlns:a16="http://schemas.microsoft.com/office/drawing/2014/main" id="{63E9933B-48D9-6141-A1F0-FECACAC9CCF1}"/>
              </a:ext>
            </a:extLst>
          </p:cNvPr>
          <p:cNvCxnSpPr>
            <a:cxnSpLocks noChangeShapeType="1"/>
            <a:endCxn id="19542" idx="2"/>
          </p:cNvCxnSpPr>
          <p:nvPr/>
        </p:nvCxnSpPr>
        <p:spPr bwMode="auto">
          <a:xfrm>
            <a:off x="769938" y="3781425"/>
            <a:ext cx="2047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57" name="Straight Arrow Connector 112">
            <a:extLst>
              <a:ext uri="{FF2B5EF4-FFF2-40B4-BE49-F238E27FC236}">
                <a16:creationId xmlns:a16="http://schemas.microsoft.com/office/drawing/2014/main" id="{CD41CBC0-3825-6046-8B87-698793EFCEB6}"/>
              </a:ext>
            </a:extLst>
          </p:cNvPr>
          <p:cNvCxnSpPr>
            <a:cxnSpLocks noChangeShapeType="1"/>
            <a:stCxn id="19466" idx="3"/>
          </p:cNvCxnSpPr>
          <p:nvPr/>
        </p:nvCxnSpPr>
        <p:spPr bwMode="auto">
          <a:xfrm>
            <a:off x="2803525" y="4756150"/>
            <a:ext cx="1096963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58" name="Straight Arrow Connector 112">
            <a:extLst>
              <a:ext uri="{FF2B5EF4-FFF2-40B4-BE49-F238E27FC236}">
                <a16:creationId xmlns:a16="http://schemas.microsoft.com/office/drawing/2014/main" id="{FE8FA78C-D3D4-B145-B25F-097752F8093C}"/>
              </a:ext>
            </a:extLst>
          </p:cNvPr>
          <p:cNvCxnSpPr>
            <a:cxnSpLocks noChangeShapeType="1"/>
            <a:stCxn id="19459" idx="3"/>
          </p:cNvCxnSpPr>
          <p:nvPr/>
        </p:nvCxnSpPr>
        <p:spPr bwMode="auto">
          <a:xfrm>
            <a:off x="2803525" y="3233738"/>
            <a:ext cx="1095375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59" name="Elbow Connector 268">
            <a:extLst>
              <a:ext uri="{FF2B5EF4-FFF2-40B4-BE49-F238E27FC236}">
                <a16:creationId xmlns:a16="http://schemas.microsoft.com/office/drawing/2014/main" id="{1A0EDE16-EE41-FC4D-9A85-8C6568669359}"/>
              </a:ext>
            </a:extLst>
          </p:cNvPr>
          <p:cNvCxnSpPr>
            <a:cxnSpLocks noChangeShapeType="1"/>
            <a:stCxn id="19542" idx="6"/>
            <a:endCxn id="19500" idx="3"/>
          </p:cNvCxnSpPr>
          <p:nvPr/>
        </p:nvCxnSpPr>
        <p:spPr bwMode="auto">
          <a:xfrm flipH="1">
            <a:off x="3565525" y="3781425"/>
            <a:ext cx="166688" cy="592138"/>
          </a:xfrm>
          <a:prstGeom prst="bentConnector3">
            <a:avLst>
              <a:gd name="adj1" fmla="val -2979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0" name="Elbow Connector 268">
            <a:extLst>
              <a:ext uri="{FF2B5EF4-FFF2-40B4-BE49-F238E27FC236}">
                <a16:creationId xmlns:a16="http://schemas.microsoft.com/office/drawing/2014/main" id="{D9CAA6B7-70F7-A64F-8CF8-C97D83C06A92}"/>
              </a:ext>
            </a:extLst>
          </p:cNvPr>
          <p:cNvCxnSpPr>
            <a:cxnSpLocks noChangeShapeType="1"/>
            <a:stCxn id="19551" idx="3"/>
            <a:endCxn id="19481" idx="4"/>
          </p:cNvCxnSpPr>
          <p:nvPr/>
        </p:nvCxnSpPr>
        <p:spPr bwMode="auto">
          <a:xfrm flipV="1">
            <a:off x="2803525" y="4829175"/>
            <a:ext cx="3379788" cy="1173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1" name="Elbow Connector 268">
            <a:extLst>
              <a:ext uri="{FF2B5EF4-FFF2-40B4-BE49-F238E27FC236}">
                <a16:creationId xmlns:a16="http://schemas.microsoft.com/office/drawing/2014/main" id="{D05DE784-8722-3546-BADC-724E3184054E}"/>
              </a:ext>
            </a:extLst>
          </p:cNvPr>
          <p:cNvCxnSpPr>
            <a:cxnSpLocks noChangeShapeType="1"/>
            <a:stCxn id="19495" idx="6"/>
            <a:endCxn id="19500" idx="3"/>
          </p:cNvCxnSpPr>
          <p:nvPr/>
        </p:nvCxnSpPr>
        <p:spPr bwMode="auto">
          <a:xfrm flipH="1" flipV="1">
            <a:off x="3565525" y="4373563"/>
            <a:ext cx="168275" cy="808037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62" name="AutoShape 48">
            <a:extLst>
              <a:ext uri="{FF2B5EF4-FFF2-40B4-BE49-F238E27FC236}">
                <a16:creationId xmlns:a16="http://schemas.microsoft.com/office/drawing/2014/main" id="{C4D364DA-2680-4B40-8D54-EEDDAB00D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49530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19563" name="Oval 36">
            <a:extLst>
              <a:ext uri="{FF2B5EF4-FFF2-40B4-BE49-F238E27FC236}">
                <a16:creationId xmlns:a16="http://schemas.microsoft.com/office/drawing/2014/main" id="{CE2573AD-BB79-F649-B746-327B3D186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19564" name="Straight Arrow Connector 118">
            <a:extLst>
              <a:ext uri="{FF2B5EF4-FFF2-40B4-BE49-F238E27FC236}">
                <a16:creationId xmlns:a16="http://schemas.microsoft.com/office/drawing/2014/main" id="{44C18182-6D74-A045-ADAC-9108E195EEEE}"/>
              </a:ext>
            </a:extLst>
          </p:cNvPr>
          <p:cNvCxnSpPr>
            <a:cxnSpLocks noChangeShapeType="1"/>
            <a:stCxn id="19460" idx="3"/>
            <a:endCxn id="19457" idx="1"/>
          </p:cNvCxnSpPr>
          <p:nvPr/>
        </p:nvCxnSpPr>
        <p:spPr bwMode="auto">
          <a:xfrm>
            <a:off x="803275" y="2033588"/>
            <a:ext cx="2349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5" name="Straight Arrow Connector 112">
            <a:extLst>
              <a:ext uri="{FF2B5EF4-FFF2-40B4-BE49-F238E27FC236}">
                <a16:creationId xmlns:a16="http://schemas.microsoft.com/office/drawing/2014/main" id="{83BB8BF6-FBDE-0748-982B-26E9CB99104C}"/>
              </a:ext>
            </a:extLst>
          </p:cNvPr>
          <p:cNvCxnSpPr>
            <a:cxnSpLocks noChangeShapeType="1"/>
            <a:endCxn id="19459" idx="0"/>
          </p:cNvCxnSpPr>
          <p:nvPr/>
        </p:nvCxnSpPr>
        <p:spPr bwMode="auto">
          <a:xfrm flipH="1">
            <a:off x="2506663" y="2533650"/>
            <a:ext cx="7937" cy="403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6" name="Straight Arrow Connector 118">
            <a:extLst>
              <a:ext uri="{FF2B5EF4-FFF2-40B4-BE49-F238E27FC236}">
                <a16:creationId xmlns:a16="http://schemas.microsoft.com/office/drawing/2014/main" id="{68F26C46-E4D3-1748-A96F-C94CBFA883B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1485900"/>
            <a:ext cx="3108325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7" name="Straight Arrow Connector 112">
            <a:extLst>
              <a:ext uri="{FF2B5EF4-FFF2-40B4-BE49-F238E27FC236}">
                <a16:creationId xmlns:a16="http://schemas.microsoft.com/office/drawing/2014/main" id="{971A6B13-A460-AF45-BA46-66C4D291AAA6}"/>
              </a:ext>
            </a:extLst>
          </p:cNvPr>
          <p:cNvCxnSpPr>
            <a:cxnSpLocks noChangeShapeType="1"/>
            <a:endCxn id="19496" idx="0"/>
          </p:cNvCxnSpPr>
          <p:nvPr/>
        </p:nvCxnSpPr>
        <p:spPr bwMode="auto">
          <a:xfrm>
            <a:off x="3276600" y="1495425"/>
            <a:ext cx="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Bitstream Vera Sans"/>
        <a:cs typeface="Bitstream Vera Sans"/>
      </a:majorFont>
      <a:minorFont>
        <a:latin typeface="Verdana"/>
        <a:ea typeface="Bitstream Vera Sans"/>
        <a:cs typeface="Bitstream Vera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1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2077</Words>
  <Application>Microsoft Macintosh PowerPoint</Application>
  <PresentationFormat>On-screen Show (4:3)</PresentationFormat>
  <Paragraphs>2069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Tahoma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goals</dc:title>
  <dc:creator>Barbara Brown</dc:creator>
  <cp:lastModifiedBy>Microsoft Office User</cp:lastModifiedBy>
  <cp:revision>159</cp:revision>
  <cp:lastPrinted>1601-01-01T00:00:00Z</cp:lastPrinted>
  <dcterms:created xsi:type="dcterms:W3CDTF">1601-01-01T00:00:00Z</dcterms:created>
  <dcterms:modified xsi:type="dcterms:W3CDTF">2022-03-09T21:12:05Z</dcterms:modified>
</cp:coreProperties>
</file>