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3"/>
  </p:notesMasterIdLst>
  <p:handoutMasterIdLst>
    <p:handoutMasterId r:id="rId4"/>
  </p:handoutMasterIdLst>
  <p:sldIdLst>
    <p:sldId id="610" r:id="rId2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a Jensen" initials="TJ" lastIdx="2" clrIdx="0">
    <p:extLst>
      <p:ext uri="{19B8F6BF-5375-455C-9EA6-DF929625EA0E}">
        <p15:presenceInfo xmlns:p15="http://schemas.microsoft.com/office/powerpoint/2012/main" userId="Tara Jen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004"/>
    <a:srgbClr val="FFFF00"/>
    <a:srgbClr val="00B0F0"/>
    <a:srgbClr val="92D050"/>
    <a:srgbClr val="3399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4" autoAdjust="0"/>
    <p:restoredTop sz="87199" autoAdjust="0"/>
  </p:normalViewPr>
  <p:slideViewPr>
    <p:cSldViewPr>
      <p:cViewPr varScale="1">
        <p:scale>
          <a:sx n="86" d="100"/>
          <a:sy n="86" d="100"/>
        </p:scale>
        <p:origin x="31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5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069DA124-AF56-454E-9830-C40BDE9DFF4B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608BB7E-584D-472B-878A-0D105455B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35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5" y="0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84D92EA-C28B-4061-A385-B393EF958A7B}" type="datetimeFigureOut">
              <a:rPr lang="en-US" smtClean="0"/>
              <a:pPr/>
              <a:t>9/3/20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6"/>
            <a:ext cx="7426960" cy="3143250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5" y="6634538"/>
            <a:ext cx="4022936" cy="3492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AFDFDE0-7E87-4D0C-A795-403F4C50FD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DFDE0-7E87-4D0C-A795-403F4C50FDD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6200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241478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76200" y="236220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6200" y="394212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0469" y="247141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pic>
        <p:nvPicPr>
          <p:cNvPr id="15" name="Picture 14" descr="dtc_wordmark_pms203.jpg">
            <a:extLst>
              <a:ext uri="{FF2B5EF4-FFF2-40B4-BE49-F238E27FC236}">
                <a16:creationId xmlns:a16="http://schemas.microsoft.com/office/drawing/2014/main" id="{FCF00BCE-1E14-2940-855D-55B49459C0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18387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tc_wordmark_pms203.jpg">
            <a:extLst>
              <a:ext uri="{FF2B5EF4-FFF2-40B4-BE49-F238E27FC236}">
                <a16:creationId xmlns:a16="http://schemas.microsoft.com/office/drawing/2014/main" id="{50258637-ED4F-9945-AF81-D0EAB183CD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48640" y="1447800"/>
            <a:ext cx="8183879" cy="48006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dtc_wordmark_pms203.jpg">
            <a:extLst>
              <a:ext uri="{FF2B5EF4-FFF2-40B4-BE49-F238E27FC236}">
                <a16:creationId xmlns:a16="http://schemas.microsoft.com/office/drawing/2014/main" id="{9041DE99-B316-E94B-8AB5-CFAC95D03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18387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48640" y="1444752"/>
            <a:ext cx="3931920" cy="48006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00600" y="1447800"/>
            <a:ext cx="3931920" cy="48006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3050"/>
            <a:ext cx="8183879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393192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800600" y="1447800"/>
            <a:ext cx="393192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48640" y="2247899"/>
            <a:ext cx="3931920" cy="402336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800600" y="2247899"/>
            <a:ext cx="3931920" cy="402336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183879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5984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320"/>
            <a:ext cx="8183879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8640" y="1444752"/>
            <a:ext cx="1905000" cy="48006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dtc_wordmark_pms203.jpg">
            <a:extLst>
              <a:ext uri="{FF2B5EF4-FFF2-40B4-BE49-F238E27FC236}">
                <a16:creationId xmlns:a16="http://schemas.microsoft.com/office/drawing/2014/main" id="{558B7F82-685D-3B4F-9747-A80E840FEF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651760" y="1444752"/>
            <a:ext cx="6080760" cy="48006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0" y="6309360"/>
            <a:ext cx="3017520" cy="457200"/>
          </a:xfrm>
        </p:spPr>
        <p:txBody>
          <a:bodyPr/>
          <a:lstStyle/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9640" y="6263640"/>
            <a:ext cx="457200" cy="457200"/>
          </a:xfrm>
        </p:spPr>
        <p:txBody>
          <a:bodyPr/>
          <a:lstStyle/>
          <a:p>
            <a:fld id="{F5459D80-F6AF-4590-8E73-2F013678F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76200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48640" y="274638"/>
            <a:ext cx="8183879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8183879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00400" y="6309360"/>
            <a:ext cx="301752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DTC MB meeting, 13-14 February 2020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549640" y="626364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5459D80-F6AF-4590-8E73-2F013678FE4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dtc_wordmark_pms203.jpg">
            <a:extLst>
              <a:ext uri="{FF2B5EF4-FFF2-40B4-BE49-F238E27FC236}">
                <a16:creationId xmlns:a16="http://schemas.microsoft.com/office/drawing/2014/main" id="{69AD211A-5908-9E40-A2C3-49233A33829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081713"/>
            <a:ext cx="28956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7E27DD1-F6F6-0548-9C15-6E7AD7C1A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857904"/>
            <a:ext cx="6400800" cy="914400"/>
          </a:xfrm>
        </p:spPr>
        <p:txBody>
          <a:bodyPr>
            <a:noAutofit/>
          </a:bodyPr>
          <a:lstStyle/>
          <a:p>
            <a:r>
              <a:rPr lang="en-US" sz="5400" dirty="0"/>
              <a:t>METplus Training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8C93BF-8AD1-1B45-BD9D-986A7C999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Title of Training Module</a:t>
            </a:r>
            <a:endParaRPr lang="en-US" sz="5400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13269" y="473491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dtcenter.org</a:t>
            </a:r>
            <a:r>
              <a:rPr lang="en-US" sz="3200" dirty="0"/>
              <a:t>/community-codes/</a:t>
            </a:r>
            <a:r>
              <a:rPr lang="en-US" sz="3200" dirty="0" err="1"/>
              <a:t>metplus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71" y="6025581"/>
            <a:ext cx="2150257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52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9-S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-2019-slide-template [Autosaved]" id="{94D88EDB-A882-344A-A9AC-11DE12A0295F}" vid="{56795C85-514F-1C45-BA90-0E9877464A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2019-SAB</Template>
  <TotalTime>1167</TotalTime>
  <Words>14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Franklin Gothic Book</vt:lpstr>
      <vt:lpstr>Perpetua</vt:lpstr>
      <vt:lpstr>Wingdings 2</vt:lpstr>
      <vt:lpstr>2019-SAB</vt:lpstr>
      <vt:lpstr>Title of Training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107</cp:revision>
  <cp:lastPrinted>2015-02-03T00:30:58Z</cp:lastPrinted>
  <dcterms:created xsi:type="dcterms:W3CDTF">2020-02-05T05:03:00Z</dcterms:created>
  <dcterms:modified xsi:type="dcterms:W3CDTF">2020-09-03T21:51:50Z</dcterms:modified>
</cp:coreProperties>
</file>