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  <p:sldMasterId id="2147484114" r:id="rId2"/>
  </p:sldMasterIdLst>
  <p:notesMasterIdLst>
    <p:notesMasterId r:id="rId6"/>
  </p:notesMasterIdLst>
  <p:handoutMasterIdLst>
    <p:handoutMasterId r:id="rId7"/>
  </p:handoutMasterIdLst>
  <p:sldIdLst>
    <p:sldId id="614" r:id="rId3"/>
    <p:sldId id="611" r:id="rId4"/>
    <p:sldId id="613" r:id="rId5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 Jensen" initials="TJ" lastIdx="2" clrIdx="0">
    <p:extLst>
      <p:ext uri="{19B8F6BF-5375-455C-9EA6-DF929625EA0E}">
        <p15:presenceInfo xmlns:p15="http://schemas.microsoft.com/office/powerpoint/2012/main" userId="Tara J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004"/>
    <a:srgbClr val="FFFF00"/>
    <a:srgbClr val="00B0F0"/>
    <a:srgbClr val="92D05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 autoAdjust="0"/>
    <p:restoredTop sz="87199" autoAdjust="0"/>
  </p:normalViewPr>
  <p:slideViewPr>
    <p:cSldViewPr>
      <p:cViewPr varScale="1">
        <p:scale>
          <a:sx n="58" d="100"/>
          <a:sy n="58" d="100"/>
        </p:scale>
        <p:origin x="9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69DA124-AF56-454E-9830-C40BDE9DFF4B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608BB7E-584D-472B-878A-0D105455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84D92EA-C28B-4061-A385-B393EF958A7B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AFDFDE0-7E87-4D0C-A795-403F4C50F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DFDE0-7E87-4D0C-A795-403F4C50FD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6200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1478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76200" y="236220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6200" y="394212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0469" y="247141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dtc_wordmark_pms203.jpg">
            <a:extLst>
              <a:ext uri="{FF2B5EF4-FFF2-40B4-BE49-F238E27FC236}">
                <a16:creationId xmlns:a16="http://schemas.microsoft.com/office/drawing/2014/main" id="{FCF00BCE-1E14-2940-855D-55B49459C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3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831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9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72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60108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4200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tc_wordmark_pms203.jpg">
            <a:extLst>
              <a:ext uri="{FF2B5EF4-FFF2-40B4-BE49-F238E27FC236}">
                <a16:creationId xmlns:a16="http://schemas.microsoft.com/office/drawing/2014/main" id="{50258637-ED4F-9945-AF81-D0EAB183CD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8640" y="1447800"/>
            <a:ext cx="8183879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dtc_wordmark_pms203.jpg">
            <a:extLst>
              <a:ext uri="{FF2B5EF4-FFF2-40B4-BE49-F238E27FC236}">
                <a16:creationId xmlns:a16="http://schemas.microsoft.com/office/drawing/2014/main" id="{9041DE99-B316-E94B-8AB5-CFAC95D03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8640" y="1444752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00600" y="1447800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818387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0060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864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80060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5984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320"/>
            <a:ext cx="818387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1444752"/>
            <a:ext cx="1905000" cy="48006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558B7F82-685D-3B4F-9747-A80E840FE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651760" y="1444752"/>
            <a:ext cx="608076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76200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69AD211A-5908-9E40-A2C3-49233A3382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010DCD-E053-47AD-A951-25BCFFF373F4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tcenter.org/community-code/metplu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dtcenter/METplus/discussions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E27DD1-F6F6-0548-9C15-6E7AD7C1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857904"/>
            <a:ext cx="6400800" cy="914400"/>
          </a:xfrm>
        </p:spPr>
        <p:txBody>
          <a:bodyPr>
            <a:noAutofit/>
          </a:bodyPr>
          <a:lstStyle/>
          <a:p>
            <a:r>
              <a:rPr lang="en-US" sz="5400" dirty="0"/>
              <a:t>Session </a:t>
            </a:r>
            <a:r>
              <a:rPr lang="en-US" sz="5400" dirty="0" smtClean="0"/>
              <a:t>[</a:t>
            </a:r>
            <a:r>
              <a:rPr lang="en-US" sz="5400" dirty="0" smtClean="0"/>
              <a:t>X]</a:t>
            </a:r>
            <a:r>
              <a:rPr lang="en-US" sz="5400" dirty="0" smtClean="0"/>
              <a:t>: [Title]</a:t>
            </a: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C93BF-8AD1-1B45-BD9D-986A7C999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Video </a:t>
            </a:r>
            <a:r>
              <a:rPr lang="en-US" sz="5400" dirty="0" smtClean="0"/>
              <a:t>[</a:t>
            </a:r>
            <a:r>
              <a:rPr lang="en-US" sz="5400" dirty="0" smtClean="0"/>
              <a:t>Y]</a:t>
            </a:r>
            <a:r>
              <a:rPr lang="en-US" sz="5400" dirty="0" smtClean="0"/>
              <a:t>: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[Title]</a:t>
            </a:r>
            <a:endParaRPr lang="en-US" sz="5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3269" y="473491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METplus</a:t>
            </a:r>
            <a:r>
              <a:rPr lang="en-US" sz="4800" dirty="0"/>
              <a:t> </a:t>
            </a:r>
            <a:r>
              <a:rPr lang="en-US" sz="4800" dirty="0" smtClean="0"/>
              <a:t>4.0 Online Tutorial 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1" y="6025581"/>
            <a:ext cx="21502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Covered in This Video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METplus v4.0 Online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4400" dirty="0" smtClean="0"/>
          </a:p>
          <a:p>
            <a:r>
              <a:rPr lang="en-US" sz="4400" dirty="0" smtClean="0"/>
              <a:t>[List topics here]</a:t>
            </a:r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pPr marL="0" indent="0">
              <a:buNone/>
            </a:pPr>
            <a:r>
              <a:rPr lang="en-US" sz="2800" dirty="0" smtClean="0"/>
              <a:t>[List any prerequisites or alternative videos here, i.e.</a:t>
            </a:r>
          </a:p>
          <a:p>
            <a:pPr marL="0" indent="0">
              <a:buNone/>
            </a:pPr>
            <a:r>
              <a:rPr lang="en-US" sz="2800" dirty="0" smtClean="0"/>
              <a:t>This video assumes you have already… or</a:t>
            </a:r>
          </a:p>
          <a:p>
            <a:pPr marL="0" indent="0">
              <a:buNone/>
            </a:pPr>
            <a:r>
              <a:rPr lang="en-US" sz="2800" dirty="0" smtClean="0"/>
              <a:t>Watch </a:t>
            </a:r>
            <a:r>
              <a:rPr lang="en-US" sz="2800" b="1" dirty="0" smtClean="0"/>
              <a:t>title</a:t>
            </a:r>
            <a:r>
              <a:rPr lang="en-US" sz="2800" dirty="0" smtClean="0"/>
              <a:t> video instead if…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161909"/>
          </a:xfrm>
        </p:spPr>
        <p:txBody>
          <a:bodyPr>
            <a:noAutofit/>
          </a:bodyPr>
          <a:lstStyle/>
          <a:p>
            <a:r>
              <a:rPr lang="en-US" sz="2400" dirty="0" smtClean="0"/>
              <a:t>Next</a:t>
            </a:r>
            <a:r>
              <a:rPr lang="en-US" sz="2400" dirty="0"/>
              <a:t> </a:t>
            </a:r>
            <a:r>
              <a:rPr lang="en-US" sz="2400" dirty="0" smtClean="0"/>
              <a:t>Video:</a:t>
            </a:r>
          </a:p>
          <a:p>
            <a:pPr lvl="1"/>
            <a:r>
              <a:rPr lang="en-US" sz="2700" u="sng" dirty="0" smtClean="0">
                <a:solidFill>
                  <a:srgbClr val="0000FF"/>
                </a:solidFill>
              </a:rPr>
              <a:t>[List next video(s) to watch if applicable]</a:t>
            </a:r>
          </a:p>
          <a:p>
            <a:pPr lvl="1"/>
            <a:endParaRPr lang="en-US" sz="2700" u="sng" dirty="0">
              <a:solidFill>
                <a:srgbClr val="0000FF"/>
              </a:solidFill>
            </a:endParaRPr>
          </a:p>
          <a:p>
            <a:pPr lvl="1"/>
            <a:endParaRPr lang="en-US" sz="2400" dirty="0" smtClean="0"/>
          </a:p>
          <a:p>
            <a:r>
              <a:rPr lang="en-US" sz="2400" dirty="0" smtClean="0"/>
              <a:t>Questions? Visit the </a:t>
            </a:r>
            <a:r>
              <a:rPr lang="en-US" sz="2400" dirty="0" err="1" smtClean="0"/>
              <a:t>METplus</a:t>
            </a:r>
            <a:r>
              <a:rPr lang="en-US" sz="2400" dirty="0" smtClean="0"/>
              <a:t> GitHub Discussions Forum           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github.com/dtcenter/METplus/discussions</a:t>
            </a:r>
            <a:r>
              <a:rPr lang="en-US" sz="2400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  <a:p>
            <a:r>
              <a:rPr lang="en-US" sz="2400" dirty="0" smtClean="0"/>
              <a:t>Other Useful Information: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hlinkClick r:id="rId3"/>
              </a:rPr>
              <a:t>https://dtcenter.org/community-code/metplus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  <p:pic>
        <p:nvPicPr>
          <p:cNvPr id="8" name="Picture 7" descr="noaa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999" y="5791200"/>
            <a:ext cx="803683" cy="814881"/>
          </a:xfrm>
          <a:prstGeom prst="rect">
            <a:avLst/>
          </a:prstGeom>
        </p:spPr>
      </p:pic>
      <p:pic>
        <p:nvPicPr>
          <p:cNvPr id="9" name="Picture 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4796" y="5950617"/>
            <a:ext cx="888304" cy="60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ir_forc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06" y="5815760"/>
            <a:ext cx="784594" cy="790321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wgHBgkIBwgKCgkLDRYPDQwMDRsUFRAWIB0iIiAdHx8kKDQsJCYxJx8fLT0tMTU3Ojo6Iys/RD84QzQ5OjcBCgoKDQwNGg8PGjclHyU3Nzc3Nzc3Nzc3Nzc3Nzc3Nzc3Nzc3Nzc3Nzc3Nzc3Nzc3Nzc3Nzc3Nzc3Nzc3Nzc3N//AABEIAJgAlwMBEQACEQEDEQH/xAAcAAACAgMBAQAAAAAAAAAAAAAABgQFAQMHAgj/xABFEAACAQMCBAQDBAcECAcBAAABAgMABBEFIQYSMUETIlFhcYGRBxQyoRUjJGKxwdEzUnLhNEJDc4KSs/AlVGR0ssLSFv/EABsBAAIDAQEBAAAAAAAAAAAAAAAEAgMFAQYH/8QAMxEAAgICAQIDBgUEAwEBAAAAAAECAwQRIRIxBRNBIjJRYXHwFIGRsdEjM0KhweHxUiT/2gAMAwEAAhEDEQA/AO40AFABQAUAFABQBgEGgDNAAaAKoak/6XW05F8NiwDd8gZ/rSqvbucPQscNQ6i1porCgDBOKAAHNAGaACgAoAKACgAoAKACgAoAKAIuo8/3KYxMVdULAj1G9U3p+XLRKPcrNIvhBm3uH8mSY3b3/wBU/wAqWx79exL8mW2Q3yi68RMfiX6071L4lGmRru/hgRvMGfGyjeqrL4wXfknGDYts7+Ok6nEqPzgn1/zyR86yuuSl1LuM6WtDFaanBcKAWEcmN0fb6HvWpVkwn8mLyraJfipjPOuPXNXdS1vZDTF3iXU/2SZLY55ELcw7nG1Z+VepexFl9cNcsYLWIwW8cRZnKIF5mOScDrWhFaWkUN7ZtqRwKACgAoAKACgAoACcUAYDAjI6UABOKAIGsXcVvZv4jqvMuPMcYBqjIsUIE4LbKBWEgVkYMrDIKnbFZYyb9L0xtTjNxdXMqQ87KkELcuykjLN1ztnAx86coojOPU2Uzm09InT6Dpy20jJE6yBSVk8VywPxJq+yiHQ+CEZy2UV4XS2ldTysEJBxnFZKY0XsfDumiMApM5x/aNcPk+/WtdY9WtaFfMlvuQtS0lLCMS21xMYywVopH5/mCd/qaTyaIwjuLLap9T0ytn5DE4lZVVhynmOOtIl40aNqCXlsoZh4yqOf973HtWvjXqyPPcUsh0v5FhnbNNFZhnVccxAycDPeubQHqugFABQAUAFAGu4QywugdkLAjmXqPcVGa3FrejqemL1rdXNjLJE5BZWw6keUn1X0yMH51mQsnS3EYcYz5N13rc4jVLeFWmkYJGgPVj037D1PpV/4mc+Ioh5aXLN9losfOLrU3++XfXMgykZ/cU9Pid/ftTEKVHmXLK3LfYotdvbDT7uUW/LISOYww42fv7DO351W8Gy6zcOE/VnJZMK488sTZ+NdXhlkhtlFjE75YBeaQdsjO35VtY3hddcfeb/b+TFyPFLHPSjr9yRqbaheW8mb69MuNh94YAn0xnFXV1Vxfur9CV0rJRepPYpma6/8xNn3kNOeRX/8r9DIeTbv3n+oz6Vr9xDbwRpqN0suy8rOxyaVsxItv2V9/Q0qM3cUup7LZOJ726ZobseL4R/EF6/Mfw61nZPhsbY+zLRo0Z0lJpouuHJbG+1R5LgxlkiCwRS4zzEnmIB74AGfc1nVYc6JN2L8/QdeRG1LpLi80KJXFxpPLZ3AOQE8sbn3A6fEfPNctxoy9qHDJRsa4fKI8eu3SLySwp4g2IPUH33pX8dZHiS5LfJi+UQ3kutd1CKzMrxxcpklaM4KoOy+hJxv7GuVueVP2uyCWq1x3G9fwj4VrCxmgAoAKACgDB6UALWtXESakVUO8jKPJGhdjjqcDtuPyrMyI9Vr6UMVvUeSIsy4S4jfl8M86sexHr/AiqIuSkunuTetc9iu1nim5vk8CzPgxYw7qfM/wPYV6THx30qVi5+HoZNt3OodikjTv+dPCpWXk1je203QyJgRt3bPp7UzXCaaM666myEviuxubVke0YBWWcrgbbZ9RXVjvq+RCWfF18dyquEg5l+7q4XG4c53piKeuTPsnBv2CxitrK+5I0UpMqLvsvMe+fX+NUS64bY9W6bdJd1r5Fw6Z60oahHlXkIYnlOdjnG9ca2tEt6GHSeKri3j+7XpEgxhJn6r8fWs7Kx5Ri5VLfy/j+B2i9N6sPUsxMijDyyyk8qopZm9cAV5lRnZJ65ZrbUUTuGJkTVZ0IKtNEqcrgghkJOCD0OGz8qawX02Sg+7/wCCq7mKaGwdK1hYzQAUABoA8JIj7oysPY1FST7M7pkLU9Sisrd3LAlVJ27VVbfGC+ZKEGzRoVk0Vubu5H7ZdYeUnqg6hB7DP1ya7TX0R2+77nJvbEjibVYb7UZ47AAW4bEjA7SuuQT8O3vjNP42JGMvNa5f3v6il1za6F2K2JafFDxdaa13IrfeJI0xhlXuKthPpXYVuodkk+rRIv8AT1ntfDhjRXTddsbemalXPUuSvJp669RXYX1T2p7R59yPfJXdEeok6fZR3c5jkkKeXIA6mqrZuC2hvFrjbPUnoubhGttPkCs8hRDhmO//AGKTSUpo2ZN11PT3oWoruRUlDXGGxzDxfMH9t+nrTM61vsJUXy01v9T2NVSNYfFKEMpDhATyH4fPpVEqXzodhkxSjv8A8GfgHibTxq/3Oc4lnHhwzNnAwThRn1/kM9qysnD8tu2K79/v9zTxsuNmq2/oO2v2RIXULXy3VuQxIH4lHr8P4ZHesjLrevNh7yNKqXPS+zJun6lDexDlIWXHmjJ3H9atoyYWrjuRnW4skvPHGVDyKpY4AJ6mrXOK7sjpm2pnDzIodCpzgjBwcVxra0AsX+nTaawkWVpbYkDL454iTtk9x+dZl9Hle1HsMws6uH3IsiiRGR91YEGlu5YQuM+KZ9N4fNvFgXl1+ojkU4IBHmbHw/Mitnw3ryJ9MlwuX9/MQzJeVDa7vhCrZxeHEkYJPIoXJ74GK3TPS0ifEOlBxkqNa6Vt6KnUL4TSctqzhcEM4J83ypymvS9ow8vK6nqDIaJTBlNmzkoItmYmeCVZIzhl3BxUZJSWi2q2VclKJbpNLqNpIF5IVJKMfxZ23x09aTnFVSN2q2WRW9cf7PUdtHbxeHEoAA39/eq5SlJ7Y7VXGEemJV6lpcF2wduaNxsSmPN8a7CyUVoLMeNj32K2PRYYlbxhzMH5kkRmVh0x8K5Obl6EqsdQ79zpVhxLLe6UqlB4/LySvnqfX5jevLZ1sqJupL/w3seKnHqITHALE7DfNY3YbLHRtEbUUivr+SRYWIkhgQlSR1VmI39DyjHvnoNXHxFpTmLWW+iGwdK0SgzQBHv0V7SdW3BjYEfKq7UnXJP4Eoe8hc0rSf0jaSXc9xcRF3ZYRE2AqqcZxvkkgnfO2KTpxoyrUpdy2djUtI59r19pEnGTabxCks1pbEQC7gkMfhNnLMV7jcA46YrawcedNDdfLb/12MzJtrstUZ+h0KXgrT2tm+6XE6yFf1bswZQexIxuK4sqSfKLXRHXAl3E66dM9vqDLDcxHlePc/MeoPUGtGtOxbiIW2RqepvRpvdVFq8a/c2uraZMkxzeGxHtse3ap+VY/c7i1mTTHixcP1RjiT9G2UsNpolrNLLNbrP400+FjV+nlxufbaoY92TbJ9tIrzcfBogtp7fbkmcOaK+rTsGfwoIl5pZMZx7CmcvK8iPzZmeHeHvLm23qK+9FW2qx3Ds2maVb/dAxEcl3NIXlX1wpAGfnVNaybI9Tlobvt8Px5utVdWvmXPDtpput3YtbhZbC7/EIg/iRzKOvKTgg+x3+NQuvyaF7XK+JdjYuBmS3Daa9Nnm38SOK9W1jU+FezpGjMQOUSMAM79u+/SoKc5xUm+Rvyq6puMVwMmgaVaaxY+NMtxbzI5jli8RWAIwdjyjIIINK23WVy09D1VNU1tFDxLJBpmrPp1lp8920cSySSSXQjAznAA5DnpUq52WLZ2VdcHor7bUNM8VV1jS760jPWaG5WVV9yOUEfQ1KXmrto4lWy6GnwQcXRaPZXckdrdWomEmzljlj5T03A96zcur8TFSkuz/capflNpepZcRaNHp9g0kDyPC6lZFkcsQcdcn13/KsnLxo1alHsOVWOW0xxjGEHwFayFT3XQDNAFfrNwIbUoD5pPL8u9LZVnTDXxLKo7ka9CZE0O0yR5IgG9iOv51KiSdUWvgRmn1M+b7+5a91K9uZN2muHkOfdif516eiPTXFfJGBkPdjZ2nTOM1t+LZtA1IokBSEWsvTzFF8jfEnb329KyHQ3X5kfzNbzkp9DLDjrhdddsxPaqo1C3X9W3TxF7of5eh+NSxMl0z57MqzMVZENeqOZw6i6ARNZ2wKeRlaLzAjYg++a3FXGXtJvk85ZfKv2HFcfIn6g8f32Dnj8zaXa8jA7L+I4pbET658+rL/ABRxdVe16LQ8fZ6IpNJvEOCxn5XGe3KP86R8Sb85fQ0PA9fhePixY1Tha90MFEiaeyT+zmjGcL2DDsffp8KdxcyucVGXDMjxHwq6FkrILqT/AFKpJHhliuIWxLA4kjYeo/7x8DTttasg4/EzMa6WPdGa9GT9EvfvP3sywmCSW5lnEbMD5WcnH50gqZVwWz0P4qu+59A9cF/6Fd/+6/8AolZuX76+hr4n9sVOKjjjDUP9xD/OrsX3Dl/vFNf80LWII/0tZ2yfSMxj8+ZvpTClttffqV9PCZr0q9mTiHS3eMhLMJCkhbZl8RiB7YVsfKl7oexP9fv9C2t8o6vr6xy6ROjYIIHz3FYmZqVDHquJo96Fefe7CPnbM0YCSfEd/n1qeLcra9+vqcsh0ssMimSBQ61f6xbXPLYadJPBy5MicpwfhnNJZEslP+lHgtgq/wDIVJdTubm48SZ5BIpwY3UqV9ip6Vg23Xde59x2EYa9kkJqlvJG8S3CJLynMXOAaZptc+3BXJJHEY265619FgeTtXtMbOOMf/1t6O3hwf8ASWqMLmtp/Esz21YmvgdH+zfi86tbjS9Sk/b4FykhP9unr/iHf61n5mM6pdS7D2Jk+bHT7o38X8OwrctrVvbCQkftUYXOfSQD1A6+2/beWLkyivLb4I5OLCb8zXIv8iNqXhSIhT9G23lIyP8AWq+ltSk18WL5MFKEU1xokWD3ehXZvdK/XIwxNaM2PEXtynswycZ+FWZCV8fa7iuJvEk+nmL9B00biTTdZ8kEpiuQMvazeSVf+HuPcZFZM6pQemjdhZGa2mRtd4TsdSjkltwLW7OSHQeVm/eXv8etMUZllPHdCWX4bRkrbWpfH+Tld349ldywygxXEEhRwD0Yeh9O49q34TjbBSXZnlbKJ49jg+6OjfZlI82h3LyMzMbtt2OT+BKw/EUldx8D1PhUnLH3L4souLNR02141niudOv7lzbxNKbeVAOXJxsRk/WuUqzy9xGLXDr1IjcbXNnc3vDs+m8v3V7O58MKMYHNHkexzsffNdxlJOXV34/5CzWlooA37RFvj9Yv8atv/tSXyf7Ea/fQ3yalE5MUdwkr9eVXzj3rwdljitM3Ek2aLa+uobtVshNJdOMiKEZYj3x0Hx2qON57nurewn0Je0OGhT65PcN+lbQQW/h+UllLF8jsCe1egx/xG/62hKzo/wAS9wPSmysoeLNMS6snuo0AuIFJDDqy9wf41neI0KdTn6ovon0y0e9AsLM6BZILaHDwKXJQEsxHmJ985pmmMXVHS40Vzb6mfNl3G1tqF3bP+OGeSMj3ViD/AAr01EuqEX8dGJfHU2NHHbY4vvf93B/0lqOD/bf1OZ63JfQq7S4ltp4ri3laKeJg8ci9VI705OCnFxYhCcq5dSO7cFcTw8Sabzvyx3sIC3MQ6A9mH7p/yrz2RQ6Z6fY9DRfG6HUhZ15I7fi+8igRI40tYFVEGAo82wFM4rbjyL5MeeDxIJYo7O53ME7ywt+66nK/Uc3/ACirlP8AqOJROteWpI1Xlva3aA3EakpusgOGT3BG4NTcU+CqLceUWv2d8QXd7d3GlXkr3CJGZbeaTdwoYAqx79Rg/GlczFVKU4+pf4fnPIbjJcoUOPp4m4z1EQkEKsYfH9/G/wCWKd8N35Qj4vFO1fQePsoOeHZz/wCrb/4rSXiP978jR8LX/wCf8xS43ZR9pE/M2CbJMD1/Ft9M/SrcP+y/qSv/AL6+hVXTyvc2q8gENuJiH5u8nh5GPihP/FU9e1v79f5JehnTpEfiDTLT8UlxcooT2zkn4YBqrIf9KTJw99I61xNbWy6LNI0UamEBlYKBy7/0rz+fCLx3v0NClvrRjhDTFsdJSWWMC6uh4szEb77hfgBgfWrcShU1pepGyfVLZe4pkrCgCPfjNnODjBjbr8Kqu/ty+hKHvIXuGtWgt7Bra7kCGFjyE91JyPp/Ss3AzIKrosetfsMXVPq2jk3GNpoEfGV3d6lf3NvaXTidI4LUyGT+/g5wDkH/AJq9DgZnnUbr502jNyMZKftHjjLWeGddvn1LT7m+guDEqmGS0JWQqMDDA7bYHypzGlZUulx4F8muFnKl2F6OTYVqJmTKJa6HrN3oupQ6hYECWPZkJ8si91PsfyODVV9Ebo9LJUXSpntDjda5aa5r9zqFiX8JraFSHXBRhzZX4jNZtFcq04y7mtZJWe0ifHxLp8GmHRrmxurxnd5JjBgGDfKkc2MnvtVVkJu3qiTg4+X0yKm81bTJYJIY9atomIKn74kkLqP8PL1+BpmFunuUWK2Y/VFxhJEfT+KtN4btpxojPqmqzL4fj+G0cMK+xYZbfB6dqLlblNLWkQojThRb6tyYtQurTPNqV04aaQyTzhC5LHvyjrT0Y+TXqK3oQk/xN25PSHvhjj/hnhzSxYxnUbglzI8n3UrzMcds9Nqysiq+6zqcdG1jyppr6FIpuIuIeHNf4hh1S3nvoJxGI2iks2YPjOCCDsd6nSrKYOLics8uyakpdiKblWg8dgUXGSHGMCrd7JLhGv7O54bjjRtYniZobOPyA9VZlKj8uY/Os3xXLjjQhGX+T/b/ALLsSt2ylJeh1PizV7W50aSC3kDmQeYY6CsLMzKZVqMX30aFVUlLbGqIgopB2wMVrJ77Cp7roGGIAJJwBuTQAr8R8RWyQNbW8yFnGGYtgAVkZudHpcK+djNVL3uQpPIqxtLnKgZ8u+awknJpIcb0iFxpwfq17w3LqUsEUUlmDMIUfnkKY84OBjpvgZ6V6rwimzEn7T4kZuW1dHSXY5VDJnBB/OvUxkYs4EpHq6MhaUDekmKtTKnEZOGrsmGSAgeTcH1zS10edjmLJuLiWt5fxWMQllySxwOUbmq4QcnwXWTVa2xUuLozzySt1di2/b2p5LS0ZE9yk2ajLXTnSa2krhJRNLyZ71xsmomILt7WdZowCy5wGGR0qmemtMYq3F7Rr1HV7q5hMcrqE6kIuM0vpIc6py4Z1bhrgrU9H4ehmKwtLKvj3EJyroT2z0OFwO3evI+K0zypu5PhLhfL/vlmviyVUVAzLJHChaV1Re5YgCvO632NFtIZOHOKrMWy29xcIyRgBJUbm26AECtrDz+lKu38hO2n/KI4jcCtoVA70AVtvw/pNtzGLTrbLEks0YYn5mq40witJHXJsr9a4VtLiB5NOiS2ucbCPyo/sR0HxpXKwo2rqjxIsrtce/Yn6Hf/AKQsgJdriPyToevMNicehqeJkK6vn3lw/qcsh0v5HC/tQ4QPDOrm8sV/8Mu25lA/2DE7qfb0+natnFyFJ+XJ+1+6/kTuq/yQoRyds1oRkKSgb1f3q1SF5VlpoV393v0BbCSeU/y/PFFj3ElQumfyN3EJcX4LHKlBy/zH1/jRTJdJHKg+srOeruoW6GYL1zqO9DPJb3rjkSVbNbP71W5F0ayPJJVTkXxgPn2RcJJrOrLq2ohfulrh4YT/ALduzf4QR8zisrKyoym6Ivld/l8v5+Q9VS4rraOzcQ3zWdiY4U8S5uD4cMQO7sazMmbUeiPvMarXO36EbQuGbXT41muljur9t3ndMhfZAegH1PejHxYUx0u5ydjmy0udMsbqSOW4tIJJI2Do7RjKkbgg1e4RfdEU9EsVM4FABQBg9KAE3XzJpWtG5tH5DMoZvjvn5bV5/NcsfJ8yHqO06sr6WUGrXDalzpdxm6M/6rwQuefPRQKUjdfbcpxftehY4wjBp9hC4v8As+1fhyFb6OAz2BXmfwjztbH0bbcfvfX1PuMbKcopW+9/r7+0ZFlS23HsKccwIBBz6Gn1IWcDesvTB+FTUiDgTTcXWoypG7+IwzjPYdSfyriaitnJRlLuRfE2FT6iHlgZK51HfLNby1FyJqBHlnC7kgD3NR3ssUB34Q+zbVtat/0lfW5htQOaK3lPI9z/APlfj19hvWXl5U+hxx37Xx+/X/Q1VUk05jxZySWEqNApgeLYKBjlHTGK8Qp2VWdW/aNdxjKOvQu+HZZdU4ia6vGDNbW+YxjYMxxn6Aj51r+H2yvtlOfdCt6UIpIch0rYFjNABQAUAFAHmR1jRnY4VRkn2rjaS2w1vgQtVurjXtVdNKt2uREAvMCAi/4mO3fOOvtWDfCzNt3Dsh2MlTHT7hHo2uadcQ3jWUE/gtzhbeXnb6EDOx7V2GBfRJWQ09HHdCa0xs03VbTUoTynkk/DJDIMMp7gg1q05MLuOz+DF5VuP0ObfaBwJoU98smnIbC4cFpPAA8Mn15OgPwxUbvFZ4k1BLqXwOwx1atvgVo+CZzHMbWwkvI42CPJEWcg4z023+ArSxvEYXx6ltfkUzx+h6IkGnJpkhJt5opCMfrlII+oprzVL1K1Xr0IZ0i1MmVkmA/uAj6dKs82RHylsmQaNFOQLfT5Zj0ARHfP0quV6XeRLyl8CTecA3rIkktu+niT8Jl3Bx+71/MUlk+K148U2m99v/SyGN1vgb/s64O0Wx1QteQi8u1TnhluBkKQd+VegPQ+vWs2nxSeZY4T4Xoi+eOq47R0XVdXttMjHOTJM+0cEQLO59Ao3NX23xr4XL+CIRhvl9hSfRdf1GV7oWdtbiRubluZyr/RVbH1rJl4dba3OTSbGfPjFaR4s7ifhvU0l1OFrdCpVznKuv7rd8bHHWq6Y24Vyc1w/v7/ADOycbY8HQUYOisucEZGRivQISPVdAKACgAoACM9aANNra29pEYrWCOGMsW5Y1CjJOSdq4opLSDZtwK6BQcS6Os8bX1rmO6iXLFNvFUdj7+hrPz8VWQ8yHEkX02OL0+wnO7uxZ2JY9Sxrzbbk9sf0hk4R1XTbXTksnuI0nEjs2WHmJYnJ+RA+Vb2Dl1KpQlw0JXVScm0MFzc2L27+JLCy8p6kGn521OLe0UqMt9jm11CHjljQdQQCNjivLKbUu71s0eng6Vb3NmLdGjliVOUdCBXqo21dO00ZrhLetFDxNrGm3FobSOaOaXmBGGB5TWZ4hlUzr8tcsvohJS2KxmNurTKxHICcr12rFg2mmu449a5HbhfSRaWq3l3mTULhA0sj7lAd+RfQD8zXqsahVR57+pm2T6mXmBTJA1zW8NwFE8SSBWDqHUHDDoRnuK40n3A210AoAKACgAoAKACgAoAjajOlvZTyykBFjJJPSq7pKMG2SityQlcNaHFrfNfXmWsA5WGJTgTEHBLfu52x33rJwMKMl5s0MXXPshvGjaYI/CGn2gjxgL4C4H5Vr+XDWtcC3U/iVOo8I2joz6a7WkoG0YbMRPoV7fLFJZHh1Vq3HhlsL5RFCVZo3EKwk3LOIliPdycAVgRpnKzy/Udc109Q4aZwhZQxK2p/t053YS5MSn0VOmPc5Nejpwaq46a2xGdspMszoelFOQ6bZ8pGCPAX+lM+XBrTXBDqfxFPivQodLtnuLZuSzYcroxyIj2IJ7dsVi5+Gq2ra0NU279mQ56XcLd6dbXCAhZIlYZGOorahLqimKPhkqpnAoAKACgAoAKACgAoAKACgDBAPWgDEcaRqFjRVUdAowBQB6oAwelAC1JpF0/F0V94C/c48v4nOM85Tl/D8zWfHFl+Ld3p/0XOz+n0jNWgUhQB5ZEcYdQw64IzRoDIGKAM0AFABQAUAFAH//Z"/>
          <p:cNvSpPr>
            <a:spLocks noChangeAspect="1" noChangeArrowheads="1"/>
          </p:cNvSpPr>
          <p:nvPr/>
        </p:nvSpPr>
        <p:spPr bwMode="auto">
          <a:xfrm>
            <a:off x="1259683" y="336947"/>
            <a:ext cx="1078706" cy="10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2" name="Picture 11" descr="DTC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0801" y="5929344"/>
            <a:ext cx="2405874" cy="647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16" y="5791200"/>
            <a:ext cx="760137" cy="7641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5258"/>
            <a:ext cx="2971800" cy="11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9-S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-2019-slide-template [Autosaved]" id="{94D88EDB-A882-344A-A9AC-11DE12A0295F}" vid="{56795C85-514F-1C45-BA90-0E9877464A70}"/>
    </a:ext>
  </a:extLst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a:spPr>
      <a:bodyPr wrap="square" rtlCol="0">
        <a:spAutoFit/>
      </a:bodyPr>
      <a:lstStyle>
        <a:defPPr>
          <a:defRPr sz="1600" b="1" u="sng" dirty="0">
            <a:ea typeface="Calibri" panose="020F0502020204030204" pitchFamily="34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2019-SAB</Template>
  <TotalTime>1505</TotalTime>
  <Words>94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Franklin Gothic Book</vt:lpstr>
      <vt:lpstr>Perpetua</vt:lpstr>
      <vt:lpstr>Times New Roman</vt:lpstr>
      <vt:lpstr>Wingdings 2</vt:lpstr>
      <vt:lpstr>2019-SAB</vt:lpstr>
      <vt:lpstr>Equity</vt:lpstr>
      <vt:lpstr>Video [Y]: [Title]</vt:lpstr>
      <vt:lpstr>Topics Covered in This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George McCabe</cp:lastModifiedBy>
  <cp:revision>124</cp:revision>
  <cp:lastPrinted>2015-02-03T00:30:58Z</cp:lastPrinted>
  <dcterms:created xsi:type="dcterms:W3CDTF">2020-02-05T05:03:00Z</dcterms:created>
  <dcterms:modified xsi:type="dcterms:W3CDTF">2021-10-07T13:30:58Z</dcterms:modified>
</cp:coreProperties>
</file>