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583" r:id="rId3"/>
    <p:sldId id="577" r:id="rId4"/>
    <p:sldId id="593" r:id="rId5"/>
    <p:sldId id="594" r:id="rId6"/>
    <p:sldId id="6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CADDB-4CA3-434F-B5D1-8D018EA5BE1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18989-8124-405B-BCA7-5BEF1D71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3CBF2-5EAB-468D-8320-97D71BEE6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2B96-05B1-4A8D-8DA0-0D06339F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9210-C8BD-41B8-9B36-FB80594A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BC5F-4B80-4EC7-A765-020E747F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2825-D191-4F75-A153-2A47985B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CCDB-A8E9-4617-8AB4-B2FD6D35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AB3-BE22-45C4-ABA4-01C5F7A0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9FF59-2898-44B6-B99A-CD5A7779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9A55-C7C8-4D98-A065-BB6589F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DBB7-5C64-40CD-86B7-D1A247DA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9875-9522-405A-83C1-9DF3F784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533CB-8116-4028-A8C4-8016E2341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8F30E-72BD-465B-B603-444A8DDF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B601-7617-415A-924E-4EF61599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D86A-BAF6-40C0-A6A4-E94062FB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2EC6-CB13-4EA1-B258-41F37941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1C5-427E-4941-8635-ED9AED86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C066-BA67-4461-93B6-8BC0B9D5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B04E-60A8-4506-9C47-8AFE211B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E462-76E1-428D-A464-CB88490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99BA-ECDB-4057-B211-1C432F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2A20-F038-47E6-B7CE-3831C1D3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56C6D-79B2-4027-9904-A39CABBC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96D6-273F-400A-B8C6-7AEA643D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7FEF-A655-4916-A00D-A9AD3849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9BD0-CCB3-426E-BD7C-D2DFDECE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45A0-63CB-454E-B960-F74310AF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14B1-A215-4436-854F-2AFE9AD66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003FB-D468-4B41-A1A5-D3897894D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933C1-4949-410C-8B64-28E68D6A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A4D5-5AF5-4C3D-A0B3-58D4A17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2727E-C2DB-4B5D-BE5F-6646C1B2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79B2-9CBA-49B6-B665-FCF6B308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6CA0-0B7E-4120-8D68-5138FD23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D463D-065E-4B70-BF2A-BA516DAF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9E84F-BF66-4703-881C-B70D129A4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C78D-EE3B-4352-BDF6-BA22492BC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248B7-6ADC-4BDF-96E5-A9F378CF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D82A7-A3DF-4AC2-9C66-65A671DE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F3545-92D5-49E6-8190-4B1B32BC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AD06-E408-4C84-B98F-383DC9D5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C20A6-FCC3-4AFF-89D2-895395F9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F439-0810-4728-A7FC-521BD3F8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FF0F0-0D67-4D96-BAC0-814E4996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B47B0-C417-43E7-B693-1C3135F8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4A3B2-F6ED-47CB-A8ED-F3AE3952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80E0-D4A2-4FC6-9716-1DCB554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260D-0F0F-46CA-9A67-D6E47B61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C961-BF07-469D-BF40-3541C02A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BB37-C577-4B18-BDEA-9550BB42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6BE46-7924-4393-8AB1-A92B6701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E2E9-4E2E-4C04-B343-9C6DFA1E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C35D9-414E-4DBE-A9CF-363CA1E6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AD51-6785-411B-AAA6-B1A138C0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E4C6B-0239-40C7-9E5A-6B25BE2A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4AE7F-26CA-44A3-AE7B-21345665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BCC0C-DAD2-4535-888C-CB747A0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83489-98A6-483D-9BB1-3F1B7EA8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ADD2-1D7C-45CA-849F-6040E1FC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7F45-0DC0-48D1-AE76-454E826F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2E37-8FFA-431D-853B-441C45DA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F28C-BFF1-4D44-BB7A-531932562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B216-682B-4A69-8E53-18C0D4047AB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40BA-2B20-4E17-8906-03243AD43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72FA-3A65-4FC6-A8DE-64D724B28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B061-2E00-462A-BD2E-D9AD579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2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321A-3460-4ED8-87AE-30A2D1A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Bacteriophage-based bacteria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83E4-F92A-4C5E-91C4-45B87A4F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0437"/>
            <a:ext cx="10515600" cy="547193"/>
          </a:xfrm>
        </p:spPr>
        <p:txBody>
          <a:bodyPr>
            <a:normAutofit/>
          </a:bodyPr>
          <a:lstStyle/>
          <a:p>
            <a:r>
              <a:rPr lang="en-US" sz="2400" dirty="0"/>
              <a:t>Bacteriophage specific infection on bacteria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9977F4-A044-4F20-BE99-A531DE39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20" y="2459433"/>
            <a:ext cx="4693633" cy="172291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DAF238B-EEFC-42CC-972F-4644FE4782F0}"/>
              </a:ext>
            </a:extLst>
          </p:cNvPr>
          <p:cNvSpPr txBox="1">
            <a:spLocks/>
          </p:cNvSpPr>
          <p:nvPr/>
        </p:nvSpPr>
        <p:spPr>
          <a:xfrm>
            <a:off x="344647" y="4511622"/>
            <a:ext cx="7503954" cy="172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Detection of bacteriophage induced bacterial cells lysis using fluorescence spectroscopy</a:t>
            </a:r>
          </a:p>
          <a:p>
            <a:pPr lvl="1"/>
            <a:r>
              <a:rPr lang="en-US" sz="2000" dirty="0"/>
              <a:t>Excitation: 250-400 nm</a:t>
            </a:r>
          </a:p>
          <a:p>
            <a:pPr lvl="1"/>
            <a:r>
              <a:rPr lang="en-US" sz="2000" dirty="0"/>
              <a:t>Emission: 260-450 nm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BABB87-929A-46CA-A402-FEB65B14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83" y="2653537"/>
            <a:ext cx="4350655" cy="30576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75F9D1-1B23-4902-A87F-7339C48F223C}"/>
              </a:ext>
            </a:extLst>
          </p:cNvPr>
          <p:cNvSpPr txBox="1"/>
          <p:nvPr/>
        </p:nvSpPr>
        <p:spPr>
          <a:xfrm>
            <a:off x="7621883" y="5983413"/>
            <a:ext cx="4829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none" strike="noStrike" baseline="0" dirty="0"/>
              <a:t>Excitation-</a:t>
            </a:r>
            <a:r>
              <a:rPr lang="fr-FR" sz="2400" b="1" dirty="0"/>
              <a:t>E</a:t>
            </a:r>
            <a:r>
              <a:rPr lang="fr-FR" sz="2400" b="1" i="0" u="none" strike="noStrike" baseline="0" dirty="0"/>
              <a:t>mission Matrix (EEM)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20474-9A64-4432-8758-95C9B36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AF0-E39D-4E9B-9179-F1D2DEF2C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60A5220-B4D8-4481-8F65-3AA1D6332650}"/>
              </a:ext>
            </a:extLst>
          </p:cNvPr>
          <p:cNvSpPr txBox="1"/>
          <p:nvPr/>
        </p:nvSpPr>
        <p:spPr>
          <a:xfrm>
            <a:off x="443299" y="281490"/>
            <a:ext cx="31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E. coli </a:t>
            </a:r>
            <a:r>
              <a:rPr lang="en-US" sz="2400" b="1" u="sng" dirty="0"/>
              <a:t>- mono culture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FC18938-71FF-418B-82C9-F84FFABA6304}"/>
              </a:ext>
            </a:extLst>
          </p:cNvPr>
          <p:cNvSpPr txBox="1">
            <a:spLocks/>
          </p:cNvSpPr>
          <p:nvPr/>
        </p:nvSpPr>
        <p:spPr>
          <a:xfrm>
            <a:off x="7859279" y="1690167"/>
            <a:ext cx="3306467" cy="47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Linear SVM (87.8% accuracy)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D416C9-9956-4746-854E-E36E832ED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06" y="2183203"/>
            <a:ext cx="3927230" cy="401335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B3B34-4BA8-48BF-BE60-24788F86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76" y="878153"/>
            <a:ext cx="5385801" cy="864821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E. coli</a:t>
            </a:r>
            <a:endParaRPr lang="en-US" sz="2400" dirty="0"/>
          </a:p>
          <a:p>
            <a:r>
              <a:rPr lang="en-US" sz="2400" i="1" dirty="0"/>
              <a:t>E. coli</a:t>
            </a:r>
            <a:r>
              <a:rPr lang="en-US" sz="2400" dirty="0"/>
              <a:t> +  T7 phage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4D7D3-10B6-4055-8C87-BFDA625A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" y="1690167"/>
            <a:ext cx="5780647" cy="469560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6658450-2E86-44E2-BC5C-288A010353A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32514" y="3788420"/>
            <a:ext cx="62157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0.16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9068067-51B7-4D10-B695-3E2CDBCC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791" y="6361066"/>
            <a:ext cx="56648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0.67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AF837-BC1E-472D-A2FB-1064E890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2" y="751520"/>
            <a:ext cx="10890738" cy="864821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L. innocua</a:t>
            </a:r>
            <a:r>
              <a:rPr lang="en-US" sz="2400" dirty="0"/>
              <a:t>, </a:t>
            </a:r>
            <a:r>
              <a:rPr lang="en-US" sz="2400" i="1" dirty="0"/>
              <a:t>B. subtilis</a:t>
            </a:r>
            <a:r>
              <a:rPr lang="en-US" sz="2400" dirty="0"/>
              <a:t>,</a:t>
            </a:r>
            <a:r>
              <a:rPr lang="en-US" sz="2400" i="1" dirty="0"/>
              <a:t> S. epidermidis </a:t>
            </a:r>
            <a:r>
              <a:rPr lang="en-US" sz="2400" b="1" i="1" dirty="0"/>
              <a:t>E. coli</a:t>
            </a:r>
            <a:r>
              <a:rPr lang="en-US" sz="2400" i="1" dirty="0"/>
              <a:t> </a:t>
            </a:r>
            <a:r>
              <a:rPr lang="en-US" sz="2400" dirty="0"/>
              <a:t>+  </a:t>
            </a:r>
            <a:r>
              <a:rPr lang="en-US" sz="2400" b="1" dirty="0"/>
              <a:t>T7 phage </a:t>
            </a:r>
          </a:p>
          <a:p>
            <a:r>
              <a:rPr lang="en-US" sz="2400" i="1" dirty="0"/>
              <a:t>L. innocua</a:t>
            </a:r>
            <a:r>
              <a:rPr lang="en-US" sz="2400" dirty="0"/>
              <a:t>, </a:t>
            </a:r>
            <a:r>
              <a:rPr lang="en-US" sz="2400" i="1" dirty="0"/>
              <a:t>B. subtilis</a:t>
            </a:r>
            <a:r>
              <a:rPr lang="en-US" sz="2400" dirty="0"/>
              <a:t>,</a:t>
            </a:r>
            <a:r>
              <a:rPr lang="en-US" sz="2400" i="1" dirty="0"/>
              <a:t> S. epidermidis </a:t>
            </a:r>
            <a:r>
              <a:rPr lang="en-US" sz="2400" b="1" dirty="0"/>
              <a:t>no</a:t>
            </a:r>
            <a:r>
              <a:rPr lang="en-US" sz="2400" i="1" dirty="0"/>
              <a:t> E. coli</a:t>
            </a:r>
            <a:r>
              <a:rPr lang="en-US" sz="2400" dirty="0"/>
              <a:t> +  </a:t>
            </a:r>
            <a:r>
              <a:rPr lang="en-US" sz="2400" b="1" dirty="0"/>
              <a:t>T7 phage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0FB819-5D5C-43E4-880D-04AFFA0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2" y="1787076"/>
            <a:ext cx="5225236" cy="4244447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1AD868DD-453E-44EF-A01F-749BFB7A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1" y="6055335"/>
            <a:ext cx="161616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[0.61010552]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C8CD-CC63-494A-A82E-426D218C4ABE}"/>
              </a:ext>
            </a:extLst>
          </p:cNvPr>
          <p:cNvSpPr txBox="1"/>
          <p:nvPr/>
        </p:nvSpPr>
        <p:spPr>
          <a:xfrm>
            <a:off x="577852" y="230076"/>
            <a:ext cx="31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Mixed culture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8755B-5922-48D7-94B8-D1AF55C1D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07" y="2029110"/>
            <a:ext cx="4159050" cy="4173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D00F2-85B8-499A-85C5-421232D47A5B}"/>
              </a:ext>
            </a:extLst>
          </p:cNvPr>
          <p:cNvSpPr txBox="1"/>
          <p:nvPr/>
        </p:nvSpPr>
        <p:spPr>
          <a:xfrm>
            <a:off x="7800712" y="1676120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SVM (79.2 % accuracy)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C6155A-4C24-43F5-AB35-AA713C07F47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34992" y="3725759"/>
            <a:ext cx="147310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[0.22470373]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B3A97-2360-4504-BECE-7966A2E6C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0" y="1579982"/>
            <a:ext cx="5931575" cy="48182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96938F6-93B0-47BE-A410-7A5FC32707F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0" y="3816683"/>
            <a:ext cx="105121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[0.22644891]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2D849-701A-47B9-A9C4-29A904C6B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36" y="2184817"/>
            <a:ext cx="3559770" cy="36085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A6001E-3B1D-40E6-8BBC-41675CF21631}"/>
              </a:ext>
            </a:extLst>
          </p:cNvPr>
          <p:cNvSpPr txBox="1">
            <a:spLocks/>
          </p:cNvSpPr>
          <p:nvPr/>
        </p:nvSpPr>
        <p:spPr>
          <a:xfrm>
            <a:off x="786025" y="658335"/>
            <a:ext cx="11632223" cy="864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Spinach water </a:t>
            </a:r>
            <a:r>
              <a:rPr lang="en-US" sz="2400" dirty="0"/>
              <a:t>+ T7 phage</a:t>
            </a:r>
          </a:p>
          <a:p>
            <a:r>
              <a:rPr lang="en-US" sz="2400" i="1" dirty="0"/>
              <a:t>Spinach water + E. coli </a:t>
            </a:r>
            <a:r>
              <a:rPr lang="en-US" sz="2400" dirty="0"/>
              <a:t>BL21 + T7 phage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ADF1B-62F9-4E53-AEFB-B7CA1EA875B3}"/>
              </a:ext>
            </a:extLst>
          </p:cNvPr>
          <p:cNvSpPr txBox="1"/>
          <p:nvPr/>
        </p:nvSpPr>
        <p:spPr>
          <a:xfrm>
            <a:off x="603450" y="99227"/>
            <a:ext cx="31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Spinach wash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F1DE7-9F9A-4C2B-AE87-4FB5C7175CBF}"/>
              </a:ext>
            </a:extLst>
          </p:cNvPr>
          <p:cNvSpPr txBox="1"/>
          <p:nvPr/>
        </p:nvSpPr>
        <p:spPr>
          <a:xfrm>
            <a:off x="7604937" y="1669320"/>
            <a:ext cx="29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SVM (79.2 % accuracy)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B73FEA4-CD57-4A58-A435-862A0FC5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728" y="6321243"/>
            <a:ext cx="96679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[0.48238254]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8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1F105-828E-4AC7-B795-B10693F39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73" y="1537589"/>
            <a:ext cx="5526251" cy="448896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3E8DF15-179F-4981-8544-4A452492D8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30788" y="3567598"/>
            <a:ext cx="4896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0.18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191EE-B7B0-4919-9E21-87F30F62D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25" y="2100482"/>
            <a:ext cx="3559770" cy="36085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12C39A-A9AA-4A75-A7EF-EC4956CAAEAB}"/>
              </a:ext>
            </a:extLst>
          </p:cNvPr>
          <p:cNvSpPr txBox="1">
            <a:spLocks/>
          </p:cNvSpPr>
          <p:nvPr/>
        </p:nvSpPr>
        <p:spPr>
          <a:xfrm>
            <a:off x="417167" y="645227"/>
            <a:ext cx="11632223" cy="864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Spinach water + E. coli </a:t>
            </a:r>
            <a:r>
              <a:rPr lang="en-US" sz="2400" dirty="0"/>
              <a:t>BL21</a:t>
            </a:r>
          </a:p>
          <a:p>
            <a:r>
              <a:rPr lang="en-US" sz="2400" i="1" dirty="0"/>
              <a:t>Spinach water + E. coli </a:t>
            </a:r>
            <a:r>
              <a:rPr lang="en-US" sz="2400" dirty="0"/>
              <a:t>BL21 + T7 phage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0E778-B9E6-4FD0-9175-145A152F9DD4}"/>
              </a:ext>
            </a:extLst>
          </p:cNvPr>
          <p:cNvSpPr txBox="1"/>
          <p:nvPr/>
        </p:nvSpPr>
        <p:spPr>
          <a:xfrm>
            <a:off x="603450" y="99227"/>
            <a:ext cx="31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Spinach wash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76C57-30D7-4767-ADF6-89AAF56C98D0}"/>
              </a:ext>
            </a:extLst>
          </p:cNvPr>
          <p:cNvSpPr txBox="1"/>
          <p:nvPr/>
        </p:nvSpPr>
        <p:spPr>
          <a:xfrm>
            <a:off x="7835803" y="1731150"/>
            <a:ext cx="29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SVM (72.9 % accuracy)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28907CA-16CD-40AD-B4AB-7DA1EE1A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498" y="6003017"/>
            <a:ext cx="52393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0.55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1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9CD09B-0BE3-4AAC-8094-BCF6A8593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187"/>
            <a:ext cx="4381481" cy="3284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8A4D4-9C67-4966-9993-817F54867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41" y="1786571"/>
            <a:ext cx="4381481" cy="3284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57F1CF-E087-431C-BD64-82E7D3CEE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81" y="1757749"/>
            <a:ext cx="4381481" cy="3284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3C027-7D81-40D8-AC07-0E3BF5C787A6}"/>
              </a:ext>
            </a:extLst>
          </p:cNvPr>
          <p:cNvSpPr txBox="1"/>
          <p:nvPr/>
        </p:nvSpPr>
        <p:spPr>
          <a:xfrm>
            <a:off x="7737446" y="1358800"/>
            <a:ext cx="506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Spinach water + </a:t>
            </a:r>
            <a:r>
              <a:rPr lang="en-US" sz="1800" b="1" i="1" dirty="0"/>
              <a:t>E. coli </a:t>
            </a:r>
            <a:r>
              <a:rPr lang="en-US" sz="1800" b="1" dirty="0"/>
              <a:t>BL21 </a:t>
            </a:r>
            <a:r>
              <a:rPr lang="en-US" sz="1800" dirty="0"/>
              <a:t>with </a:t>
            </a:r>
            <a:r>
              <a:rPr lang="en-US" sz="1800" b="1" dirty="0"/>
              <a:t>T7</a:t>
            </a:r>
            <a:r>
              <a:rPr lang="en-US" sz="1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862E3-552F-4FDA-BED6-2DB12E4EB811}"/>
              </a:ext>
            </a:extLst>
          </p:cNvPr>
          <p:cNvSpPr txBox="1"/>
          <p:nvPr/>
        </p:nvSpPr>
        <p:spPr>
          <a:xfrm>
            <a:off x="3489654" y="1247381"/>
            <a:ext cx="506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Spinach water + </a:t>
            </a:r>
            <a:r>
              <a:rPr lang="en-US" sz="1800" b="1" i="1" dirty="0"/>
              <a:t>E. coli </a:t>
            </a:r>
            <a:r>
              <a:rPr lang="en-US" sz="1800" b="1" dirty="0"/>
              <a:t>BL21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99B96-CF7B-4D40-8EFB-48428EA73E03}"/>
              </a:ext>
            </a:extLst>
          </p:cNvPr>
          <p:cNvSpPr txBox="1"/>
          <p:nvPr/>
        </p:nvSpPr>
        <p:spPr>
          <a:xfrm>
            <a:off x="-501242" y="1358800"/>
            <a:ext cx="4955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Spinach water </a:t>
            </a:r>
            <a:r>
              <a:rPr lang="en-US" sz="1800" dirty="0"/>
              <a:t>with </a:t>
            </a:r>
            <a:r>
              <a:rPr lang="en-US" sz="1800" b="1" dirty="0"/>
              <a:t>T7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7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187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Bacteriophage-based bacteria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Nicharee Wisuthiphaet</dc:creator>
  <cp:lastModifiedBy>Nicharee Wisuthiphaet</cp:lastModifiedBy>
  <cp:revision>7</cp:revision>
  <dcterms:created xsi:type="dcterms:W3CDTF">2021-06-22T15:34:57Z</dcterms:created>
  <dcterms:modified xsi:type="dcterms:W3CDTF">2021-06-22T16:00:02Z</dcterms:modified>
</cp:coreProperties>
</file>